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5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0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51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8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95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5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3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67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6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DD904-62FB-46AC-9DF7-394B52E4DE03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C1F08-780B-46C1-862D-4663502A4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4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Новая папка (2)\20221107_133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42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87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Новая папка (2)\20221107_133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453650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64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Новая папка (2)\20221107_1335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15664" cy="646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76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2022-11-26T06:18:59Z</dcterms:created>
  <dcterms:modified xsi:type="dcterms:W3CDTF">2022-11-26T06:24:03Z</dcterms:modified>
</cp:coreProperties>
</file>