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31A2-E709-4773-925B-4C19D43A4048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E4DC2-7EA2-477D-8B7A-9A041EAE94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9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31A2-E709-4773-925B-4C19D43A4048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E4DC2-7EA2-477D-8B7A-9A041EAE94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863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31A2-E709-4773-925B-4C19D43A4048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E4DC2-7EA2-477D-8B7A-9A041EAE94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616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31A2-E709-4773-925B-4C19D43A4048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E4DC2-7EA2-477D-8B7A-9A041EAE94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439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31A2-E709-4773-925B-4C19D43A4048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E4DC2-7EA2-477D-8B7A-9A041EAE94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677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31A2-E709-4773-925B-4C19D43A4048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E4DC2-7EA2-477D-8B7A-9A041EAE94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911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31A2-E709-4773-925B-4C19D43A4048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E4DC2-7EA2-477D-8B7A-9A041EAE94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545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31A2-E709-4773-925B-4C19D43A4048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E4DC2-7EA2-477D-8B7A-9A041EAE94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15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31A2-E709-4773-925B-4C19D43A4048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E4DC2-7EA2-477D-8B7A-9A041EAE94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177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31A2-E709-4773-925B-4C19D43A4048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E4DC2-7EA2-477D-8B7A-9A041EAE94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84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31A2-E709-4773-925B-4C19D43A4048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E4DC2-7EA2-477D-8B7A-9A041EAE94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61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F31A2-E709-4773-925B-4C19D43A4048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E4DC2-7EA2-477D-8B7A-9A041EAE94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74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77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27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07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1599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2022-11-26T15:39:39Z</dcterms:created>
  <dcterms:modified xsi:type="dcterms:W3CDTF">2022-11-26T15:39:59Z</dcterms:modified>
</cp:coreProperties>
</file>