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43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3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9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6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82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11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7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65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3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9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0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424B1-0EB7-43AC-8E8F-88F75F63517F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EF256-C3D6-41B3-8B44-E5C473D2A1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8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0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40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06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76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33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2022-11-26T15:53:15Z</dcterms:created>
  <dcterms:modified xsi:type="dcterms:W3CDTF">2022-11-26T15:54:06Z</dcterms:modified>
</cp:coreProperties>
</file>