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0" r:id="rId4"/>
    <p:sldId id="260" r:id="rId5"/>
    <p:sldId id="261" r:id="rId6"/>
    <p:sldId id="262" r:id="rId7"/>
    <p:sldId id="263" r:id="rId8"/>
    <p:sldId id="264" r:id="rId9"/>
    <p:sldId id="265" r:id="rId10"/>
    <p:sldId id="271" r:id="rId11"/>
    <p:sldId id="272" r:id="rId12"/>
    <p:sldId id="267" r:id="rId13"/>
    <p:sldId id="268" r:id="rId14"/>
    <p:sldId id="269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99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72EDED-7018-4AAD-8F69-9FED21761DF0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3485C4-0687-4F07-9497-A9A4E8EFF8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36" y="476672"/>
            <a:ext cx="799252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341970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4437112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ln w="1905"/>
                <a:gradFill>
                  <a:gsLst>
                    <a:gs pos="0">
                      <a:srgbClr val="7D3C4A">
                        <a:shade val="20000"/>
                        <a:satMod val="200000"/>
                      </a:srgbClr>
                    </a:gs>
                    <a:gs pos="78000">
                      <a:srgbClr val="7D3C4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D3C4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ln w="1905">
                  <a:noFill/>
                </a:ln>
                <a:gradFill>
                  <a:gsLst>
                    <a:gs pos="0">
                      <a:srgbClr val="7D3C4A">
                        <a:shade val="20000"/>
                        <a:satMod val="200000"/>
                      </a:srgbClr>
                    </a:gs>
                    <a:gs pos="78000">
                      <a:srgbClr val="7D3C4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D3C4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</a:t>
            </a:r>
            <a:r>
              <a:rPr lang="ru-RU" sz="4400" b="1" dirty="0">
                <a:ln w="1905"/>
                <a:gradFill>
                  <a:gsLst>
                    <a:gs pos="0">
                      <a:srgbClr val="7D3C4A">
                        <a:shade val="20000"/>
                        <a:satMod val="200000"/>
                      </a:srgbClr>
                    </a:gs>
                    <a:gs pos="78000">
                      <a:srgbClr val="7D3C4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D3C4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ДАННЫЕ»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0E7-E834-4ADA-85B7-4714F563D363}"/>
              </a:ext>
            </a:extLst>
          </p:cNvPr>
          <p:cNvSpPr txBox="1"/>
          <p:nvPr/>
        </p:nvSpPr>
        <p:spPr>
          <a:xfrm>
            <a:off x="5076056" y="58052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  учитель математики и информатики: </a:t>
            </a:r>
            <a:r>
              <a:rPr lang="ru-RU" dirty="0" err="1"/>
              <a:t>Абдулвагабова</a:t>
            </a:r>
            <a:r>
              <a:rPr lang="ru-RU" dirty="0"/>
              <a:t> С.М</a:t>
            </a:r>
          </a:p>
        </p:txBody>
      </p:sp>
    </p:spTree>
    <p:extLst>
      <p:ext uri="{BB962C8B-B14F-4D97-AF65-F5344CB8AC3E}">
        <p14:creationId xmlns:p14="http://schemas.microsoft.com/office/powerpoint/2010/main" val="3282919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417" y="7105"/>
            <a:ext cx="9039934" cy="6982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265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" y="1"/>
            <a:ext cx="90924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171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1. «Улица»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414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851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Задание2. «Дом»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96448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271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3. </a:t>
            </a:r>
            <a:r>
              <a:rPr lang="ru-RU"/>
              <a:t>«Интернет-магазин»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036496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541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0" y="116632"/>
            <a:ext cx="9112130" cy="683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009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" y="0"/>
            <a:ext cx="9113377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033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9967" cy="45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4509120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3337520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93022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dirty="0">
                <a:blipFill>
                  <a:blip r:embed="rId2"/>
                  <a:tile tx="0" ty="0" sx="100000" sy="100000" flip="none" algn="tl"/>
                </a:blipFill>
                <a:effectLst/>
                <a:latin typeface="Times New Roman"/>
                <a:ea typeface="Calibri"/>
              </a:rPr>
              <a:t>Большие данные — это данные, которые невозможно обработать на одном компьютере.</a:t>
            </a:r>
            <a:r>
              <a:rPr lang="ru-RU" sz="4400" dirty="0">
                <a:blipFill>
                  <a:blip r:embed="rId2"/>
                  <a:tile tx="0" ty="0" sx="100000" sy="100000" flip="none" algn="tl"/>
                </a:blipFill>
                <a:effectLst/>
                <a:latin typeface="TimesNewRomanPSMT"/>
                <a:ea typeface="Calibri"/>
                <a:cs typeface="TimesNewRomanPSMT"/>
              </a:rPr>
              <a:t> </a:t>
            </a:r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492896"/>
            <a:ext cx="7920880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К источникам больших данных относят: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ArialMT"/>
                <a:cs typeface="Times New Roman"/>
              </a:rPr>
              <a:t>●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Интернет –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соцсети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блоги, СМИ, форумы, сайты, интернет вещей.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ArialMT"/>
                <a:cs typeface="Times New Roman"/>
              </a:rPr>
              <a:t>●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Корпоративные данные – архивы, базы данных.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ArialMT"/>
                <a:cs typeface="Times New Roman"/>
              </a:rPr>
              <a:t>●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Показания устройств – датчиков, приборов и другого оборудования, в том числе метеорологического и сотовой связи»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495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112" cy="684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5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5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896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75" y="0"/>
            <a:ext cx="9194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079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92480" cy="683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881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612" y="20782"/>
            <a:ext cx="9196062" cy="683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697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100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Calibri</vt:lpstr>
      <vt:lpstr>Candara</vt:lpstr>
      <vt:lpstr>Times New Roman</vt:lpstr>
      <vt:lpstr>TimesNewRomanPSMT</vt:lpstr>
      <vt:lpstr>Verdana</vt:lpstr>
      <vt:lpstr>Wingdings 2</vt:lpstr>
      <vt:lpstr>Wingdings 3</vt:lpstr>
      <vt:lpstr>Открытая</vt:lpstr>
      <vt:lpstr>Презентация PowerPoint</vt:lpstr>
      <vt:lpstr>Большие данные — это данные, которые невозможно обработать на одном компьютере.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1. «Улица»</vt:lpstr>
      <vt:lpstr>Задание2. «Дом»</vt:lpstr>
      <vt:lpstr>Задание 3. «Интернет-магазин»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Магомед-Расул</cp:lastModifiedBy>
  <cp:revision>9</cp:revision>
  <dcterms:created xsi:type="dcterms:W3CDTF">2019-11-11T16:32:06Z</dcterms:created>
  <dcterms:modified xsi:type="dcterms:W3CDTF">2022-11-21T18:16:40Z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1052759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