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67" r:id="rId4"/>
    <p:sldId id="258" r:id="rId5"/>
    <p:sldId id="27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3138-5734-416E-9148-AE05993D42F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bin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bin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bin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bin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395536" y="1772816"/>
            <a:ext cx="85689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«Домашние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животные»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(для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детей младшего возраста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Просвирина Е.В.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РАБОТА ОСНОВНОЕ\РАБОТА С ДЕТЬМИ ЗАНЯТИЯ\КОНСПЕКТЫ\дом животные 3год\domashnie-jivotnye-3god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540568" y="0"/>
            <a:ext cx="7239168" cy="5119664"/>
          </a:xfrm>
          <a:prstGeom prst="rect">
            <a:avLst/>
          </a:prstGeom>
          <a:noFill/>
        </p:spPr>
      </p:pic>
      <p:pic>
        <p:nvPicPr>
          <p:cNvPr id="3" name="Рисунок 2" descr="кролик 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3645024"/>
            <a:ext cx="2845042" cy="3060000"/>
          </a:xfrm>
          <a:prstGeom prst="rect">
            <a:avLst/>
          </a:prstGeom>
        </p:spPr>
      </p:pic>
      <p:pic>
        <p:nvPicPr>
          <p:cNvPr id="4" name="Рисунок 3" descr="кролик 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1" y="4797152"/>
            <a:ext cx="1840910" cy="1980000"/>
          </a:xfrm>
          <a:prstGeom prst="rect">
            <a:avLst/>
          </a:prstGeom>
        </p:spPr>
      </p:pic>
      <p:pic>
        <p:nvPicPr>
          <p:cNvPr id="5" name="Рисунок 4" descr="кролик 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88224" y="260648"/>
            <a:ext cx="1840910" cy="1980000"/>
          </a:xfrm>
          <a:prstGeom prst="rect">
            <a:avLst/>
          </a:prstGeom>
        </p:spPr>
      </p:pic>
      <p:pic>
        <p:nvPicPr>
          <p:cNvPr id="6" name="Рисунок 5" descr="кролик 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5238000"/>
            <a:ext cx="1506198" cy="1620000"/>
          </a:xfrm>
          <a:prstGeom prst="rect">
            <a:avLst/>
          </a:prstGeom>
        </p:spPr>
      </p:pic>
      <p:pic>
        <p:nvPicPr>
          <p:cNvPr id="7" name="Рисунок 6" descr="кролик 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5" y="2420888"/>
            <a:ext cx="1506198" cy="1620000"/>
          </a:xfrm>
          <a:prstGeom prst="rect">
            <a:avLst/>
          </a:prstGeom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9.82659E-7 L -0.58264 -0.2726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4624E-7 L -0.64584 -0.03145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1.27168E-6 L -0.18907 -0.06289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8.09249E-7 L 0.28351 -0.69202 " pathEditMode="relative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6.01156E-6 L 0.07882 -0.27259 " pathEditMode="relative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spect="1"/>
          </p:cNvSpPr>
          <p:nvPr/>
        </p:nvSpPr>
        <p:spPr>
          <a:xfrm>
            <a:off x="539552" y="2132856"/>
            <a:ext cx="1620000" cy="162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>
            <a:spLocks noChangeAspect="1"/>
          </p:cNvSpPr>
          <p:nvPr/>
        </p:nvSpPr>
        <p:spPr>
          <a:xfrm>
            <a:off x="2555776" y="3933056"/>
            <a:ext cx="1620000" cy="162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>
            <a:spLocks noChangeAspect="1"/>
          </p:cNvSpPr>
          <p:nvPr/>
        </p:nvSpPr>
        <p:spPr>
          <a:xfrm>
            <a:off x="5004048" y="1988840"/>
            <a:ext cx="1620000" cy="1620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>
          <a:xfrm>
            <a:off x="7092280" y="3789040"/>
            <a:ext cx="1620000" cy="1620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020272" y="404664"/>
            <a:ext cx="1620000" cy="14400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483768" y="476672"/>
            <a:ext cx="1620000" cy="14400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55576" y="5013176"/>
            <a:ext cx="1620000" cy="1440000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004048" y="5013176"/>
            <a:ext cx="1620000" cy="14400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собака 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488853" cy="1440000"/>
          </a:xfrm>
          <a:prstGeom prst="rect">
            <a:avLst/>
          </a:prstGeom>
        </p:spPr>
      </p:pic>
      <p:pic>
        <p:nvPicPr>
          <p:cNvPr id="11" name="Рисунок 10" descr="собака 5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288" y="4077072"/>
            <a:ext cx="1465046" cy="1110505"/>
          </a:xfrm>
          <a:prstGeom prst="rect">
            <a:avLst/>
          </a:prstGeom>
        </p:spPr>
      </p:pic>
      <p:pic>
        <p:nvPicPr>
          <p:cNvPr id="13" name="Рисунок 12" descr="ывмвыам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2132856"/>
            <a:ext cx="1681606" cy="1448197"/>
          </a:xfrm>
          <a:prstGeom prst="rect">
            <a:avLst/>
          </a:prstGeom>
        </p:spPr>
      </p:pic>
      <p:pic>
        <p:nvPicPr>
          <p:cNvPr id="15" name="Рисунок 14" descr="собака 7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02" r="8979"/>
          <a:stretch>
            <a:fillRect/>
          </a:stretch>
        </p:blipFill>
        <p:spPr>
          <a:xfrm>
            <a:off x="2555776" y="4077072"/>
            <a:ext cx="1656184" cy="1453247"/>
          </a:xfrm>
          <a:prstGeom prst="rect">
            <a:avLst/>
          </a:prstGeom>
        </p:spPr>
      </p:pic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9827E-6 L -0.48819 0.29364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3.52601E-6 L -0.496 -0.62936 " pathEditMode="relative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9827E-6 L 0.69306 -0.39861 " pathEditMode="relative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8.90173E-6 L 0.27553 0.01064 " pathEditMode="relative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71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РАБОТА ОСНОВНОЕ\РАБОТА С ДЕТЬМИ ЗАНЯТИЯ\КОНСПЕКТЫ\дом животные 3год\domashnie-jivotnye-3g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066" t="5203" r="14412" b="77108"/>
          <a:stretch>
            <a:fillRect/>
          </a:stretch>
        </p:blipFill>
        <p:spPr bwMode="auto">
          <a:xfrm>
            <a:off x="6876256" y="5085184"/>
            <a:ext cx="1863536" cy="1440000"/>
          </a:xfrm>
          <a:prstGeom prst="rect">
            <a:avLst/>
          </a:prstGeom>
          <a:noFill/>
        </p:spPr>
      </p:pic>
      <p:pic>
        <p:nvPicPr>
          <p:cNvPr id="6" name="Picture 2" descr="G:\РАБОТА ОСНОВНОЕ\РАБОТА С ДЕТЬМИ ЗАНЯТИЯ\КОНСПЕКТЫ\дом животные 3год\domashnie-jivotnye-3g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066" t="24452" r="14412" b="56818"/>
          <a:stretch>
            <a:fillRect/>
          </a:stretch>
        </p:blipFill>
        <p:spPr bwMode="auto">
          <a:xfrm>
            <a:off x="6948264" y="3429000"/>
            <a:ext cx="1760000" cy="1440000"/>
          </a:xfrm>
          <a:prstGeom prst="rect">
            <a:avLst/>
          </a:prstGeom>
          <a:noFill/>
        </p:spPr>
      </p:pic>
      <p:pic>
        <p:nvPicPr>
          <p:cNvPr id="1028" name="Picture 4" descr="G:\РАБОТА ОСНОВНОЕ\РАБОТА С ДЕТЬМИ ЗАНЯТИЯ\КОНСПЕКТЫ\дом животные 3год\domashnie-jivotnye-3g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250" t="68852" r="10626" b="3961"/>
          <a:stretch>
            <a:fillRect/>
          </a:stretch>
        </p:blipFill>
        <p:spPr bwMode="auto">
          <a:xfrm>
            <a:off x="7236296" y="260648"/>
            <a:ext cx="1355573" cy="1440000"/>
          </a:xfrm>
          <a:prstGeom prst="rect">
            <a:avLst/>
          </a:prstGeom>
          <a:noFill/>
        </p:spPr>
      </p:pic>
      <p:pic>
        <p:nvPicPr>
          <p:cNvPr id="10" name="Picture 5" descr="G:\РАБОТА ОСНОВНОЕ\РАБОТА С ДЕТЬМИ ЗАНЯТИЯ\КОНСПЕКТЫ\дом животные 3год\domashnie-jivotnye-3g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125" t="44094" r="15875" b="32281"/>
          <a:stretch>
            <a:fillRect/>
          </a:stretch>
        </p:blipFill>
        <p:spPr bwMode="auto">
          <a:xfrm>
            <a:off x="7380312" y="1916832"/>
            <a:ext cx="960000" cy="1440000"/>
          </a:xfrm>
          <a:prstGeom prst="rect">
            <a:avLst/>
          </a:prstGeom>
          <a:noFill/>
        </p:spPr>
      </p:pic>
      <p:pic>
        <p:nvPicPr>
          <p:cNvPr id="1029" name="Picture 5" descr="G:\РАБОТА ОСНОВНОЕ\РАБОТА С ДЕТЬМИ ЗАНЯТИЯ\КОНСПЕКТЫ\дом животные 3год\domashnie-jivotnye-3g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875" t="44094" r="60500" b="32281"/>
          <a:stretch>
            <a:fillRect/>
          </a:stretch>
        </p:blipFill>
        <p:spPr bwMode="auto">
          <a:xfrm>
            <a:off x="467544" y="5229200"/>
            <a:ext cx="1080000" cy="1440000"/>
          </a:xfrm>
          <a:prstGeom prst="rect">
            <a:avLst/>
          </a:prstGeom>
          <a:noFill/>
        </p:spPr>
      </p:pic>
      <p:pic>
        <p:nvPicPr>
          <p:cNvPr id="1027" name="Picture 3" descr="G:\РАБОТА ОСНОВНОЕ\РАБОТА С ДЕТЬМИ ЗАНЯТИЯ\КОНСПЕКТЫ\дом животные 3год\domashnie-jivotnye-3g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101" t="68612" r="55595" b="3635"/>
          <a:stretch>
            <a:fillRect/>
          </a:stretch>
        </p:blipFill>
        <p:spPr bwMode="auto">
          <a:xfrm>
            <a:off x="611560" y="3645024"/>
            <a:ext cx="1296144" cy="1440160"/>
          </a:xfrm>
          <a:prstGeom prst="rect">
            <a:avLst/>
          </a:prstGeom>
          <a:noFill/>
        </p:spPr>
      </p:pic>
      <p:pic>
        <p:nvPicPr>
          <p:cNvPr id="4" name="Picture 2" descr="G:\РАБОТА ОСНОВНОЕ\РАБОТА С ДЕТЬМИ ЗАНЯТИЯ\КОНСПЕКТЫ\дом животные 3год\domashnie-jivotnye-3g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364" t="24452" r="59501" b="56818"/>
          <a:stretch>
            <a:fillRect/>
          </a:stretch>
        </p:blipFill>
        <p:spPr bwMode="auto">
          <a:xfrm>
            <a:off x="467544" y="2060848"/>
            <a:ext cx="1680000" cy="1440000"/>
          </a:xfrm>
          <a:prstGeom prst="rect">
            <a:avLst/>
          </a:prstGeom>
          <a:noFill/>
        </p:spPr>
      </p:pic>
      <p:pic>
        <p:nvPicPr>
          <p:cNvPr id="1026" name="Picture 2" descr="G:\РАБОТА ОСНОВНОЕ\РАБОТА С ДЕТЬМИ ЗАНЯТИЯ\КОНСПЕКТЫ\дом животные 3год\domashnie-jivotnye-3g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364" t="5337" r="58808" b="77716"/>
          <a:stretch>
            <a:fillRect/>
          </a:stretch>
        </p:blipFill>
        <p:spPr bwMode="auto">
          <a:xfrm>
            <a:off x="323531" y="260648"/>
            <a:ext cx="1900841" cy="1440000"/>
          </a:xfrm>
          <a:prstGeom prst="rect">
            <a:avLst/>
          </a:prstGeom>
          <a:noFill/>
        </p:spPr>
      </p:pic>
      <p:pic>
        <p:nvPicPr>
          <p:cNvPr id="12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0.70868 0.19954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6.66667E-6 L 0.72447 0.70371 " pathEditMode="relative" ptsTypes="AA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0.74028 -0.47245 " pathEditMode="relative" ptsTypes="AA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6.66667E-6 L 0.72448 -0.49351 " pathEditMode="relative" ptsTypes="AA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71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рова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32656"/>
            <a:ext cx="3546521" cy="295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лошадь 8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476672"/>
            <a:ext cx="3012466" cy="2592288"/>
          </a:xfrm>
          <a:prstGeom prst="rect">
            <a:avLst/>
          </a:prstGeom>
        </p:spPr>
      </p:pic>
      <p:pic>
        <p:nvPicPr>
          <p:cNvPr id="4" name="Рисунок 3" descr="собака 4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3F0EB"/>
              </a:clrFrom>
              <a:clrTo>
                <a:srgbClr val="F3F0EB">
                  <a:alpha val="0"/>
                </a:srgbClr>
              </a:clrTo>
            </a:clrChange>
          </a:blip>
          <a:srcRect l="23225" t="7268" r="21650" b="27566"/>
          <a:stretch>
            <a:fillRect/>
          </a:stretch>
        </p:blipFill>
        <p:spPr>
          <a:xfrm>
            <a:off x="2595912" y="3645024"/>
            <a:ext cx="3235720" cy="2819699"/>
          </a:xfrm>
          <a:prstGeom prst="rect">
            <a:avLst/>
          </a:prstGeom>
        </p:spPr>
      </p:pic>
      <p:pic>
        <p:nvPicPr>
          <p:cNvPr id="5" name="Рисунок 4" descr="корова 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4293096"/>
            <a:ext cx="1728192" cy="2050926"/>
          </a:xfrm>
          <a:prstGeom prst="rect">
            <a:avLst/>
          </a:prstGeom>
        </p:spPr>
      </p:pic>
      <p:pic>
        <p:nvPicPr>
          <p:cNvPr id="6" name="Рисунок 5" descr="собака 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1340768"/>
            <a:ext cx="1584176" cy="1584176"/>
          </a:xfrm>
          <a:prstGeom prst="rect">
            <a:avLst/>
          </a:prstGeom>
        </p:spPr>
      </p:pic>
      <p:pic>
        <p:nvPicPr>
          <p:cNvPr id="7" name="Рисунок 6" descr="лошадь 9 без ссылки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4208" y="4077072"/>
            <a:ext cx="2376264" cy="2473824"/>
          </a:xfrm>
          <a:prstGeom prst="rect">
            <a:avLst/>
          </a:prstGeom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19653E-6 L 0.70087 -0.45087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9.24855E-7 L -0.10243 0.51399 " pathEditMode="relative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38728E-6 L -0.65365 -0.51398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7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345</TotalTime>
  <Words>13</Words>
  <Application>Microsoft Office PowerPoint</Application>
  <PresentationFormat>Экран (4:3)</PresentationFormat>
  <Paragraphs>8</Paragraphs>
  <Slides>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14</cp:revision>
  <dcterms:created xsi:type="dcterms:W3CDTF">2014-11-04T13:49:41Z</dcterms:created>
  <dcterms:modified xsi:type="dcterms:W3CDTF">2017-12-15T04:18:08Z</dcterms:modified>
</cp:coreProperties>
</file>