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-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82E8C-4DEB-4AF0-883F-940A2BBF4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34642C-6103-A5C3-084F-7B1BBA2F7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F47085-4EF8-46EF-B26A-E0312FA6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CCEC7F-F448-8BA0-986A-B238842A7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B22EC9-055F-CFD5-AEE1-D531DBD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8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F68DF-04D3-0272-0467-CD21DCBB7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B9C0FE-3DAC-C60E-1FD6-F121232FA2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09D070-6D95-DBD9-BFB6-5B3BE802A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2EDD69-101C-47BD-A1CD-0349AC8B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9771DA-5148-C86E-9CF8-609F3617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0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02503C4-4EA0-8E6C-5987-6A8752F35A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E5D943-C7CC-8D0A-8E8F-6A648AF135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1ACDE5-7C56-C355-1C12-A03381CD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6C1D44-A199-E00C-1775-CE32A84C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7E27FE-65B6-454A-C7D7-500464AF4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88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158C81-6003-C891-2508-D0CA209EB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7085C-7D02-750C-7839-2D5D54635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7BC5D6-E270-4934-504B-A37C3977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D35C1C-976F-5ED1-756A-2D052290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B3877A-8281-55D5-8F30-EBDF3B67B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211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E4D9FB-F14C-7115-207C-573EA8878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7B6880-B72B-FE1D-F61A-65962D6F5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44A0CF-6523-E562-37E0-E60243DB0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027BC0-B816-523A-F240-E9B5FE5F7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C6ED58-8C64-CEE6-7CEB-1AB1B8051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5FBB-AAF4-14D8-D710-AB59C15D3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AF5D06-A90D-B855-FF65-048413D37F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1EDC6D-6C54-D4F1-4C55-B7FBAFE23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2E8AB0-F72E-0BCE-DBAD-CFEF442EE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697BE5-4C07-0778-4B44-912D3FEB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951DD7-0FE5-F7C5-F27C-4FF8A74A9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6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4AF620-E5FD-C54F-35FE-6D3F8AE79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9DE863-06BE-103D-81A6-B7BD3B8C7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0C9A7A-6B57-B2AC-ECE7-7057B7C7C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3498B8-7987-E423-4FE3-3685E85C61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CD62D3-351B-228D-D2A1-C105699342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082A31-E105-595F-BF66-EB6AAB35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0764AD-3186-4735-80F6-4887ABF6E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E62896-ECC5-6D82-EB52-B89D8643A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31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D1A6CA-7FD6-AEEE-81EF-D797B1F3C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57CA6D9-62F9-4361-D891-8B61C99A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5A9580E-3054-12E0-7F39-5352EE61D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EFA672D-992B-B6CF-562B-38F69CA3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0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DF78686-C198-9BE5-304A-13A3CF01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B8615B1-CE53-0C65-7D7A-869E53B69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9CE20B-6FEE-70C1-FF96-5D973AA3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1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D99CD-91CA-E183-A157-4D7DEEBA9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BBC511-EF30-82E2-5EBD-97EF3042F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7DE78A-EFE1-DED0-AB82-7C479DF56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5F7976-08B9-0768-AC96-A22452BAD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B2304-C33E-F3D1-2E73-054E898ED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686457-54CA-7BF8-29DC-B1517C60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3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F2C84-D836-B642-77BB-8AEDAE93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3B4294-814D-D424-9D98-B170661F1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05CDA3-6579-BA81-7AF8-143C877FD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6F5FD6-3F55-035C-C9A7-39C50BE89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F51086-6F8B-2CA9-874F-015388A85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1DB934-95DA-49A9-9E93-E4E76D12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0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D1151-2D8C-4FE8-850C-4F96A6461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448E04-F454-A68F-09C3-F2CC2F8F63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EF27C5-FBAD-A3B9-2213-7440A00877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88CD0-567D-46DC-83A2-7AC70DFB7FA1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2BFA0A-D719-9C11-93FF-5CA7D3F441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EA1428-57FF-4E1E-CAFC-829D3D563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7E9E6-578D-4FE5-8FDD-606D8D9B5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2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F6764D7-480E-103E-323E-4EB180DA2B42}"/>
              </a:ext>
            </a:extLst>
          </p:cNvPr>
          <p:cNvSpPr/>
          <p:nvPr/>
        </p:nvSpPr>
        <p:spPr>
          <a:xfrm>
            <a:off x="6003630" y="2967335"/>
            <a:ext cx="1847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C68283-3F37-51EC-0226-CFCCFD700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A1FE38B-CD80-2692-9CF7-AEE4A692E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3950"/>
            <a:ext cx="10515600" cy="4667249"/>
          </a:xfrm>
        </p:spPr>
        <p:txBody>
          <a:bodyPr>
            <a:normAutofit fontScale="90000"/>
          </a:bodyPr>
          <a:lstStyle/>
          <a:p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</a:rPr>
              <a:t>КОНСПЕКТ МУЗЫКАЛЬНОГО ТЕМАТИЧЕСКОГО ЗАНЯТИЯ </a:t>
            </a:r>
            <a:br>
              <a:rPr lang="ru-RU" sz="3200" b="1" dirty="0">
                <a:ln w="0"/>
              </a:rPr>
            </a:br>
            <a:r>
              <a:rPr lang="ru-RU" sz="3200" b="1" dirty="0">
                <a:ln w="0"/>
              </a:rPr>
              <a:t>                                «ЗИМУШКА - ЗИМА»</a:t>
            </a:r>
            <a:br>
              <a:rPr lang="ru-RU" sz="3200" b="1" dirty="0">
                <a:ln w="0"/>
              </a:rPr>
            </a:br>
            <a:br>
              <a:rPr lang="ru-RU" sz="3200" b="1" dirty="0">
                <a:ln w="0"/>
              </a:rPr>
            </a:br>
            <a:r>
              <a:rPr lang="ru-RU" sz="3200" b="1" dirty="0">
                <a:ln w="0"/>
              </a:rPr>
              <a:t>МУЗЫКАЛЬНЫЙ РУКОВОДИТЕЛЬ ЗЫКОВА ТАТЬЯНА ИВАНОВНА</a:t>
            </a: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b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320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642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D0E53DA-FEE2-8EB8-3B16-BAF5D6C6C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CF44FD-8BD4-F9D4-931A-FC089E90413B}"/>
              </a:ext>
            </a:extLst>
          </p:cNvPr>
          <p:cNvSpPr txBox="1"/>
          <p:nvPr/>
        </p:nvSpPr>
        <p:spPr>
          <a:xfrm>
            <a:off x="742951" y="1640914"/>
            <a:ext cx="10372724" cy="7001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Программное содержание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Продолжать формировать умение слушать музыку до конца, узнавать знакомые произведения, побуждать подпевать песни, подстраиваясь к голосу взрослого. Развивать умение передавать в движении бодрый и спокойный характер музыки, побуждать непринуждённо, самостоятельно выполнять пляски, выполнять танцевальные движения (выставлять ногу на пятку вперёд, в сторону, выполнять приседания, двигаться парами и по одному по кругу). Формировать навыки игры на шумовых инструментах (маракасы, бубны). Учить ориентироваться в игровой ситуации.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Ход занятия.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под музыку «Хоровод для малышей»  (сл. Боровик Т. из серии музыкальная детская коллекция) заходят в зал, за музыкальным руководителем, выполняют движения по тексту. Музыкальный руководитель здоровается с детьми «Здравствуйте!» сл. и муз.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Картушиной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943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D77906-26DB-01AC-2DC6-3B5793B02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6C4DEF-7B40-84BA-A51B-B9B4C664F7CE}"/>
              </a:ext>
            </a:extLst>
          </p:cNvPr>
          <p:cNvSpPr txBox="1"/>
          <p:nvPr/>
        </p:nvSpPr>
        <p:spPr>
          <a:xfrm>
            <a:off x="438151" y="937645"/>
            <a:ext cx="11172824" cy="7642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выполняют упражнение «Самолёты» (сб. Суворовой Т. И. «Танцуй, малыш!»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№2)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Приземлились наши самолёты. Дети, а вы, когда летели, Колобка не видели? Видели! На снегу следы остались, вот они! Покатились, как колобки!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Дети выполняют упражнение-танец «Колобок» музыка Морозовой 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дороге мы шли, инструменты мы нашли,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Инструменты взяли, весело сыграли.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Игра «Оркестр».  Рус. Нар. Мелодия «Ах, ты берёза». 1 ч. –дети исполняют на бубнах, 2 ч – на маракасах.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Мы послушаем сейчас музыку, песенку, послушайте, про кого она? Знакома ли, вам? Исполняет отрывок песни «Зима». Ответы детей. Затем слушают песню в записи, в исполнении детского хора. (а/запись «Солнышко»).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0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37B666-E097-3C1C-1F9A-BC7039976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626552-C466-02F8-5383-C57D7A626079}"/>
              </a:ext>
            </a:extLst>
          </p:cNvPr>
          <p:cNvSpPr txBox="1"/>
          <p:nvPr/>
        </p:nvSpPr>
        <p:spPr>
          <a:xfrm>
            <a:off x="419099" y="-433756"/>
            <a:ext cx="11134725" cy="7792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Зимушка, зимушка, зимушка-зима!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Хорошо, хорошо, что ты к нам пришла!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Раздаётся песенка синички.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Ой, а чью это песенку я слышу? Кто это поёт, догадались? Чья это песенка?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Дети исполняют звукоподражание.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Холодно птичке зимой, позовём птичку, покормим её!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поют песню «Птичка» муз.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Попатенко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Т., сл. Найдёновой Н., выполняя движения по тексту.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На дворе у нас мороз, мерзнут щёки, мерзнет нос.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Это зимушка-зима снег и холод принесла!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А ребята мороза не пугаются, на саночках с горки катаются.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И кукла Маша: «Ух!» Поехала на санках с горки! Дети исполняют песню «Машенька-Маша» муз. Тиличеевой 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Прикатились санки прямо на полянку.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Будем, дети, играть, снежные комки катать.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игра  «Снеговик»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Картушиной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5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29FE69-8909-034B-3580-D6494B8401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142876"/>
            <a:ext cx="11258550" cy="6381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C7CE65-1B8B-6D3F-81FA-13D13F6FB5F3}"/>
              </a:ext>
            </a:extLst>
          </p:cNvPr>
          <p:cNvSpPr txBox="1"/>
          <p:nvPr/>
        </p:nvSpPr>
        <p:spPr>
          <a:xfrm>
            <a:off x="514351" y="1415468"/>
            <a:ext cx="11382374" cy="3071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руководитель: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не злой трещит мороз у высоких у берёз, -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Сапоги да валенки пляшут у завалинки.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нам вьюги и метели, нас друзья играть зовут.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валенки надели ноги сами в пляс идут.                             Супрунова 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Дети исполняют парную пляску «Валенки» рус. нар. песня.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«Саночки» рус. Нар. м. - дети парами выбегают из зала.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76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581</Words>
  <Application>Microsoft Office PowerPoint</Application>
  <PresentationFormat>Широкоэкранный</PresentationFormat>
  <Paragraphs>45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     КОНСПЕКТ МУЗЫКАЛЬНОГО ТЕМАТИЧЕСКОГО ЗАНЯТИЯ                                  «ЗИМУШКА - ЗИМА»  МУЗЫКАЛЬНЫЙ РУКОВОДИТЕЛЬ ЗЫКОВА ТАТЬЯНА ИВАНОВНА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МУЗЫКАЛЬНОГО ТЕМАТИЧЕСКОГО ЗАНЯТИЯ                                  «ЗИМНИЕ ЗАБАВЫ»  МУЗЫКАЛЬНЫЙ РУКОВОДИТЕЛЬ ЗЫКОВА ТАТЬЯНА ИВАНОВНА</dc:title>
  <dc:creator>й</dc:creator>
  <cp:lastModifiedBy>й</cp:lastModifiedBy>
  <cp:revision>2</cp:revision>
  <dcterms:created xsi:type="dcterms:W3CDTF">2022-11-13T15:00:18Z</dcterms:created>
  <dcterms:modified xsi:type="dcterms:W3CDTF">2022-11-26T10:14:56Z</dcterms:modified>
</cp:coreProperties>
</file>