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9"/>
  </p:notesMasterIdLst>
  <p:sldIdLst>
    <p:sldId id="256" r:id="rId2"/>
    <p:sldId id="282" r:id="rId3"/>
    <p:sldId id="283" r:id="rId4"/>
    <p:sldId id="281" r:id="rId5"/>
    <p:sldId id="257" r:id="rId6"/>
    <p:sldId id="267" r:id="rId7"/>
    <p:sldId id="265" r:id="rId8"/>
    <p:sldId id="268" r:id="rId9"/>
    <p:sldId id="270" r:id="rId10"/>
    <p:sldId id="272" r:id="rId11"/>
    <p:sldId id="274" r:id="rId12"/>
    <p:sldId id="275" r:id="rId13"/>
    <p:sldId id="273" r:id="rId14"/>
    <p:sldId id="278" r:id="rId15"/>
    <p:sldId id="279" r:id="rId16"/>
    <p:sldId id="280" r:id="rId17"/>
    <p:sldId id="284" r:id="rId1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6600CC"/>
    <a:srgbClr val="800000"/>
    <a:srgbClr val="0000FF"/>
    <a:srgbClr val="FFFFFF"/>
    <a:srgbClr val="ACFAF8"/>
    <a:srgbClr val="55F13B"/>
    <a:srgbClr val="ABE6FB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7" d="100"/>
          <a:sy n="107" d="100"/>
        </p:scale>
        <p:origin x="-1734" y="-17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D08C3FA1-B79B-4233-A0BB-152BB440DD63}" type="datetimeFigureOut">
              <a:rPr lang="ru-RU"/>
              <a:pPr>
                <a:defRPr/>
              </a:pPr>
              <a:t>26.11.2022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06387E19-1F18-4FB3-BC45-08715DCD903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445959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20483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5124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81739FF-CB84-4D84-9D81-12E85E370B3A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0E9E41-07FA-413E-B239-BB558195E4EE}" type="datetime1">
              <a:rPr lang="ru-RU"/>
              <a:pPr>
                <a:defRPr/>
              </a:pPr>
              <a:t>26.11.2022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3C4C50-599E-404A-919D-D6505F1BC43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08202932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553DA2-9697-4231-9077-155A522D37BF}" type="datetime1">
              <a:rPr lang="ru-RU"/>
              <a:pPr>
                <a:defRPr/>
              </a:pPr>
              <a:t>26.11.2022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D12406-6185-4C33-8401-88216C90ABA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39797655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1CA68B-FE6C-4AC6-9B1C-8C80C6E74FC9}" type="datetime1">
              <a:rPr lang="ru-RU"/>
              <a:pPr>
                <a:defRPr/>
              </a:pPr>
              <a:t>26.11.2022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07E793-AA1B-4C1C-89A9-661669E05C2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45078304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D3564E-2814-4103-AEBD-DE81BC716E63}" type="datetime1">
              <a:rPr lang="ru-RU"/>
              <a:pPr>
                <a:defRPr/>
              </a:pPr>
              <a:t>26.11.2022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381E6C-105B-40BA-B31D-82BAAC93007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04569428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CC7569-8454-4F6E-96C0-4D58C4CB6EEA}" type="datetime1">
              <a:rPr lang="ru-RU"/>
              <a:pPr>
                <a:defRPr/>
              </a:pPr>
              <a:t>26.11.2022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EBC8CC-93FF-415E-869E-918D2055BFA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17036988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FEDE83-FDEC-4ED6-B22F-CB01362805AA}" type="datetime1">
              <a:rPr lang="ru-RU"/>
              <a:pPr>
                <a:defRPr/>
              </a:pPr>
              <a:t>26.11.2022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D988C6-2381-4BBA-938E-158455A6CBA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18325126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475BCB-741C-49B7-B998-5578C3EA6DAA}" type="datetime1">
              <a:rPr lang="ru-RU"/>
              <a:pPr>
                <a:defRPr/>
              </a:pPr>
              <a:t>26.11.2022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A80EC4-D205-4066-8CC3-6F23E65A864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128437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99C003-540C-4457-A868-8DDBD114664C}" type="datetime1">
              <a:rPr lang="ru-RU"/>
              <a:pPr>
                <a:defRPr/>
              </a:pPr>
              <a:t>26.11.2022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454385-AB9E-4F18-A7AD-A92ACFB4729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0657884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A823D1-3AF0-4001-A9A1-2162DEA9AE38}" type="datetime1">
              <a:rPr lang="ru-RU"/>
              <a:pPr>
                <a:defRPr/>
              </a:pPr>
              <a:t>26.11.2022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076EB6-53E9-4528-826C-4ED0E807541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44994396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3298CB-059D-4A70-BAAA-3E808E68FC72}" type="datetime1">
              <a:rPr lang="ru-RU"/>
              <a:pPr>
                <a:defRPr/>
              </a:pPr>
              <a:t>26.11.2022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0551F5-161D-4912-B677-3BE269C85B7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13159726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580807-710D-4532-8161-25D47D15720F}" type="datetime1">
              <a:rPr lang="ru-RU"/>
              <a:pPr>
                <a:defRPr/>
              </a:pPr>
              <a:t>26.11.2022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22FBBB-1855-4EA2-B76C-1CCDCB1EB5D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04455010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8C654015-4959-4E2C-AE9E-8B746013C7B8}" type="datetime1">
              <a:rPr lang="ru-RU"/>
              <a:pPr>
                <a:defRPr/>
              </a:pPr>
              <a:t>26.11.2022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71A2D16-DF83-4F11-AE53-399FDC55B40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hf hdr="0" ft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7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0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8.gif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8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>
          <a:xfrm>
            <a:off x="785813" y="2214563"/>
            <a:ext cx="7772400" cy="2000250"/>
          </a:xfrm>
        </p:spPr>
        <p:txBody>
          <a:bodyPr/>
          <a:lstStyle/>
          <a:p>
            <a:pPr eaLnBrk="1" hangingPunct="1"/>
            <a:r>
              <a:rPr lang="ru-RU" altLang="ru-RU" b="1" dirty="0" smtClean="0">
                <a:solidFill>
                  <a:srgbClr val="0070C0"/>
                </a:solidFill>
                <a:latin typeface="Cambria Math" pitchFamily="18" charset="0"/>
              </a:rPr>
              <a:t>РЕШЕНИЕ ЗАДАЧ</a:t>
            </a:r>
            <a:r>
              <a:rPr lang="en-US" altLang="ru-RU" b="1" smtClean="0">
                <a:solidFill>
                  <a:srgbClr val="0070C0"/>
                </a:solidFill>
                <a:latin typeface="Cambria Math" pitchFamily="18" charset="0"/>
              </a:rPr>
              <a:t/>
            </a:r>
            <a:br>
              <a:rPr lang="en-US" altLang="ru-RU" b="1" smtClean="0">
                <a:solidFill>
                  <a:srgbClr val="0070C0"/>
                </a:solidFill>
                <a:latin typeface="Cambria Math" pitchFamily="18" charset="0"/>
              </a:rPr>
            </a:br>
            <a:r>
              <a:rPr lang="ru-RU" altLang="ru-RU" b="1" smtClean="0">
                <a:solidFill>
                  <a:srgbClr val="0070C0"/>
                </a:solidFill>
                <a:latin typeface="Cambria Math" pitchFamily="18" charset="0"/>
              </a:rPr>
              <a:t>1класс</a:t>
            </a:r>
          </a:p>
        </p:txBody>
      </p:sp>
      <p:sp>
        <p:nvSpPr>
          <p:cNvPr id="2051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28750" y="4572000"/>
            <a:ext cx="6400800" cy="1752600"/>
          </a:xfrm>
        </p:spPr>
        <p:txBody>
          <a:bodyPr/>
          <a:lstStyle/>
          <a:p>
            <a:pPr eaLnBrk="1" hangingPunct="1"/>
            <a:r>
              <a:rPr lang="ru-RU" altLang="ru-RU" sz="1800" dirty="0" smtClean="0">
                <a:solidFill>
                  <a:schemeClr val="tx1"/>
                </a:solidFill>
              </a:rPr>
              <a:t>УМК «Школа России</a:t>
            </a:r>
            <a:r>
              <a:rPr lang="ru-RU" altLang="ru-RU" sz="1800" dirty="0" smtClean="0">
                <a:solidFill>
                  <a:schemeClr val="tx1"/>
                </a:solidFill>
              </a:rPr>
              <a:t>»</a:t>
            </a:r>
          </a:p>
          <a:p>
            <a:pPr eaLnBrk="1" hangingPunct="1"/>
            <a:endParaRPr lang="ru-RU" altLang="ru-RU" sz="1800" dirty="0" smtClean="0">
              <a:solidFill>
                <a:schemeClr val="tx1"/>
              </a:solidFill>
            </a:endParaRPr>
          </a:p>
          <a:p>
            <a:pPr eaLnBrk="1" hangingPunct="1"/>
            <a:r>
              <a:rPr lang="ru-RU" altLang="ru-RU" sz="1800" dirty="0" smtClean="0">
                <a:solidFill>
                  <a:schemeClr val="tx1"/>
                </a:solidFill>
              </a:rPr>
              <a:t>Подготовила учитель: Тимченко Светлана Александровна</a:t>
            </a:r>
            <a:endParaRPr lang="ru-RU" altLang="ru-RU" sz="1800" dirty="0" smtClean="0">
              <a:solidFill>
                <a:schemeClr val="tx1"/>
              </a:solidFill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4405313" y="477838"/>
            <a:ext cx="428625" cy="428625"/>
          </a:xfrm>
          <a:prstGeom prst="ellipse">
            <a:avLst/>
          </a:prstGeom>
          <a:solidFill>
            <a:srgbClr val="55F1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4429125" y="1143000"/>
            <a:ext cx="428625" cy="428625"/>
          </a:xfrm>
          <a:prstGeom prst="ellipse">
            <a:avLst/>
          </a:prstGeom>
          <a:solidFill>
            <a:srgbClr val="55F1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3714750" y="1143000"/>
            <a:ext cx="428625" cy="428625"/>
          </a:xfrm>
          <a:prstGeom prst="ellipse">
            <a:avLst/>
          </a:prstGeom>
          <a:solidFill>
            <a:srgbClr val="55F1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3714750" y="428625"/>
            <a:ext cx="428625" cy="428625"/>
          </a:xfrm>
          <a:prstGeom prst="ellipse">
            <a:avLst/>
          </a:prstGeom>
          <a:solidFill>
            <a:srgbClr val="55F1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4524375" y="785813"/>
            <a:ext cx="428625" cy="428625"/>
          </a:xfrm>
          <a:prstGeom prst="ellipse">
            <a:avLst/>
          </a:prstGeom>
          <a:solidFill>
            <a:srgbClr val="55F1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3571875" y="785813"/>
            <a:ext cx="428625" cy="428625"/>
          </a:xfrm>
          <a:prstGeom prst="ellipse">
            <a:avLst/>
          </a:prstGeom>
          <a:solidFill>
            <a:srgbClr val="55F1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4071938" y="1285875"/>
            <a:ext cx="428625" cy="428625"/>
          </a:xfrm>
          <a:prstGeom prst="ellipse">
            <a:avLst/>
          </a:prstGeom>
          <a:solidFill>
            <a:srgbClr val="55F1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2" name="Овал 11"/>
          <p:cNvSpPr/>
          <p:nvPr/>
        </p:nvSpPr>
        <p:spPr>
          <a:xfrm>
            <a:off x="4071938" y="357188"/>
            <a:ext cx="428625" cy="428625"/>
          </a:xfrm>
          <a:prstGeom prst="ellipse">
            <a:avLst/>
          </a:prstGeom>
          <a:solidFill>
            <a:srgbClr val="55F1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grpSp>
        <p:nvGrpSpPr>
          <p:cNvPr id="4" name="Овал 3"/>
          <p:cNvGrpSpPr>
            <a:grpSpLocks/>
          </p:cNvGrpSpPr>
          <p:nvPr/>
        </p:nvGrpSpPr>
        <p:grpSpPr bwMode="auto">
          <a:xfrm>
            <a:off x="3724275" y="457200"/>
            <a:ext cx="1139825" cy="1023938"/>
            <a:chOff x="2346" y="288"/>
            <a:chExt cx="718" cy="645"/>
          </a:xfrm>
        </p:grpSpPr>
        <p:pic>
          <p:nvPicPr>
            <p:cNvPr id="2202" name="Овал 3"/>
            <p:cNvPicPr>
              <a:picLocks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46" y="288"/>
              <a:ext cx="718" cy="6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61" name="Text Box 13"/>
            <p:cNvSpPr txBox="1">
              <a:spLocks noChangeArrowheads="1"/>
            </p:cNvSpPr>
            <p:nvPr/>
          </p:nvSpPr>
          <p:spPr bwMode="auto">
            <a:xfrm>
              <a:off x="2518" y="456"/>
              <a:ext cx="350" cy="3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defRPr/>
              </a:pPr>
              <a:r>
                <a:rPr lang="ru-RU" altLang="ru-RU" sz="4400" b="1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Calibri" pitchFamily="34" charset="0"/>
                </a:rPr>
                <a:t>2</a:t>
              </a:r>
            </a:p>
          </p:txBody>
        </p:sp>
      </p:grpSp>
      <p:sp>
        <p:nvSpPr>
          <p:cNvPr id="18" name="Овал 17"/>
          <p:cNvSpPr/>
          <p:nvPr/>
        </p:nvSpPr>
        <p:spPr>
          <a:xfrm>
            <a:off x="1690688" y="835025"/>
            <a:ext cx="428625" cy="428625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9" name="Овал 18"/>
          <p:cNvSpPr/>
          <p:nvPr/>
        </p:nvSpPr>
        <p:spPr>
          <a:xfrm>
            <a:off x="1714500" y="1500188"/>
            <a:ext cx="428625" cy="428625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0" name="Овал 19"/>
          <p:cNvSpPr/>
          <p:nvPr/>
        </p:nvSpPr>
        <p:spPr>
          <a:xfrm>
            <a:off x="1000125" y="1500188"/>
            <a:ext cx="428625" cy="428625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1" name="Овал 20"/>
          <p:cNvSpPr/>
          <p:nvPr/>
        </p:nvSpPr>
        <p:spPr>
          <a:xfrm>
            <a:off x="1000125" y="785813"/>
            <a:ext cx="428625" cy="428625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2" name="Овал 21"/>
          <p:cNvSpPr/>
          <p:nvPr/>
        </p:nvSpPr>
        <p:spPr>
          <a:xfrm>
            <a:off x="1785938" y="1143000"/>
            <a:ext cx="428625" cy="428625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3" name="Овал 22"/>
          <p:cNvSpPr/>
          <p:nvPr/>
        </p:nvSpPr>
        <p:spPr>
          <a:xfrm>
            <a:off x="857250" y="1143000"/>
            <a:ext cx="428625" cy="428625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4" name="Овал 23"/>
          <p:cNvSpPr/>
          <p:nvPr/>
        </p:nvSpPr>
        <p:spPr>
          <a:xfrm>
            <a:off x="1357313" y="1643063"/>
            <a:ext cx="428625" cy="428625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5" name="Овал 24"/>
          <p:cNvSpPr/>
          <p:nvPr/>
        </p:nvSpPr>
        <p:spPr>
          <a:xfrm>
            <a:off x="1357313" y="642938"/>
            <a:ext cx="428625" cy="428625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grpSp>
        <p:nvGrpSpPr>
          <p:cNvPr id="26" name="Овал 25"/>
          <p:cNvGrpSpPr>
            <a:grpSpLocks/>
          </p:cNvGrpSpPr>
          <p:nvPr/>
        </p:nvGrpSpPr>
        <p:grpSpPr bwMode="auto">
          <a:xfrm>
            <a:off x="1011238" y="817563"/>
            <a:ext cx="1135062" cy="1017587"/>
            <a:chOff x="637" y="515"/>
            <a:chExt cx="715" cy="641"/>
          </a:xfrm>
        </p:grpSpPr>
        <p:pic>
          <p:nvPicPr>
            <p:cNvPr id="2200" name="Овал 25"/>
            <p:cNvPicPr>
              <a:picLocks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7" y="515"/>
              <a:ext cx="715" cy="6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72" name="Text Box 24"/>
            <p:cNvSpPr txBox="1">
              <a:spLocks noChangeArrowheads="1"/>
            </p:cNvSpPr>
            <p:nvPr/>
          </p:nvSpPr>
          <p:spPr bwMode="auto">
            <a:xfrm>
              <a:off x="808" y="681"/>
              <a:ext cx="350" cy="3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defRPr/>
              </a:pPr>
              <a:r>
                <a:rPr lang="ru-RU" altLang="ru-RU" sz="4400" b="1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Calibri" pitchFamily="34" charset="0"/>
                </a:rPr>
                <a:t>4</a:t>
              </a:r>
            </a:p>
          </p:txBody>
        </p:sp>
      </p:grpSp>
      <p:sp>
        <p:nvSpPr>
          <p:cNvPr id="27" name="Овал 26"/>
          <p:cNvSpPr/>
          <p:nvPr/>
        </p:nvSpPr>
        <p:spPr>
          <a:xfrm>
            <a:off x="8405813" y="1406525"/>
            <a:ext cx="428625" cy="428625"/>
          </a:xfrm>
          <a:prstGeom prst="ellipse">
            <a:avLst/>
          </a:prstGeom>
          <a:solidFill>
            <a:srgbClr val="C0000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8" name="Овал 27"/>
          <p:cNvSpPr/>
          <p:nvPr/>
        </p:nvSpPr>
        <p:spPr>
          <a:xfrm>
            <a:off x="8429625" y="2071688"/>
            <a:ext cx="428625" cy="428625"/>
          </a:xfrm>
          <a:prstGeom prst="ellipse">
            <a:avLst/>
          </a:prstGeom>
          <a:solidFill>
            <a:srgbClr val="C0000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9" name="Овал 28"/>
          <p:cNvSpPr/>
          <p:nvPr/>
        </p:nvSpPr>
        <p:spPr>
          <a:xfrm>
            <a:off x="7715250" y="2071688"/>
            <a:ext cx="428625" cy="428625"/>
          </a:xfrm>
          <a:prstGeom prst="ellipse">
            <a:avLst/>
          </a:prstGeom>
          <a:solidFill>
            <a:srgbClr val="C0000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0" name="Овал 29"/>
          <p:cNvSpPr/>
          <p:nvPr/>
        </p:nvSpPr>
        <p:spPr>
          <a:xfrm>
            <a:off x="7715250" y="1357313"/>
            <a:ext cx="428625" cy="428625"/>
          </a:xfrm>
          <a:prstGeom prst="ellipse">
            <a:avLst/>
          </a:prstGeom>
          <a:solidFill>
            <a:srgbClr val="C0000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1" name="Овал 30"/>
          <p:cNvSpPr/>
          <p:nvPr/>
        </p:nvSpPr>
        <p:spPr>
          <a:xfrm>
            <a:off x="8501063" y="1714500"/>
            <a:ext cx="428625" cy="428625"/>
          </a:xfrm>
          <a:prstGeom prst="ellipse">
            <a:avLst/>
          </a:prstGeom>
          <a:solidFill>
            <a:srgbClr val="C0000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2" name="Овал 31"/>
          <p:cNvSpPr/>
          <p:nvPr/>
        </p:nvSpPr>
        <p:spPr>
          <a:xfrm>
            <a:off x="7572375" y="1714500"/>
            <a:ext cx="428625" cy="428625"/>
          </a:xfrm>
          <a:prstGeom prst="ellipse">
            <a:avLst/>
          </a:prstGeom>
          <a:solidFill>
            <a:srgbClr val="C0000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3" name="Овал 32"/>
          <p:cNvSpPr/>
          <p:nvPr/>
        </p:nvSpPr>
        <p:spPr>
          <a:xfrm>
            <a:off x="8072438" y="2214563"/>
            <a:ext cx="428625" cy="428625"/>
          </a:xfrm>
          <a:prstGeom prst="ellipse">
            <a:avLst/>
          </a:prstGeom>
          <a:solidFill>
            <a:srgbClr val="C0000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4" name="Овал 33"/>
          <p:cNvSpPr/>
          <p:nvPr/>
        </p:nvSpPr>
        <p:spPr>
          <a:xfrm>
            <a:off x="8072438" y="1214438"/>
            <a:ext cx="428625" cy="428625"/>
          </a:xfrm>
          <a:prstGeom prst="ellipse">
            <a:avLst/>
          </a:prstGeom>
          <a:solidFill>
            <a:srgbClr val="C0000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grpSp>
        <p:nvGrpSpPr>
          <p:cNvPr id="35" name="Овал 34"/>
          <p:cNvGrpSpPr>
            <a:grpSpLocks/>
          </p:cNvGrpSpPr>
          <p:nvPr/>
        </p:nvGrpSpPr>
        <p:grpSpPr bwMode="auto">
          <a:xfrm>
            <a:off x="7699375" y="1420813"/>
            <a:ext cx="1139825" cy="1023937"/>
            <a:chOff x="4850" y="895"/>
            <a:chExt cx="718" cy="645"/>
          </a:xfrm>
        </p:grpSpPr>
        <p:pic>
          <p:nvPicPr>
            <p:cNvPr id="2198" name="Овал 34"/>
            <p:cNvPicPr>
              <a:picLocks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50" y="895"/>
              <a:ext cx="718" cy="6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83" name="Text Box 35"/>
            <p:cNvSpPr txBox="1">
              <a:spLocks noChangeArrowheads="1"/>
            </p:cNvSpPr>
            <p:nvPr/>
          </p:nvSpPr>
          <p:spPr bwMode="auto">
            <a:xfrm>
              <a:off x="5023" y="1062"/>
              <a:ext cx="350" cy="3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defRPr/>
              </a:pPr>
              <a:r>
                <a:rPr lang="ru-RU" altLang="ru-RU" sz="4400" b="1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Calibri" pitchFamily="34" charset="0"/>
                </a:rPr>
                <a:t>5</a:t>
              </a:r>
            </a:p>
          </p:txBody>
        </p:sp>
      </p:grpSp>
      <p:sp>
        <p:nvSpPr>
          <p:cNvPr id="36" name="Овал 35"/>
          <p:cNvSpPr/>
          <p:nvPr/>
        </p:nvSpPr>
        <p:spPr>
          <a:xfrm rot="2585452">
            <a:off x="6340475" y="768350"/>
            <a:ext cx="169863" cy="46038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7" name="Овал 36"/>
          <p:cNvSpPr/>
          <p:nvPr/>
        </p:nvSpPr>
        <p:spPr>
          <a:xfrm>
            <a:off x="6357938" y="928688"/>
            <a:ext cx="46037" cy="2476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8" name="Овал 37"/>
          <p:cNvSpPr/>
          <p:nvPr/>
        </p:nvSpPr>
        <p:spPr>
          <a:xfrm rot="19933222">
            <a:off x="6692900" y="769938"/>
            <a:ext cx="46038" cy="33020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9" name="Овал 38"/>
          <p:cNvSpPr/>
          <p:nvPr/>
        </p:nvSpPr>
        <p:spPr>
          <a:xfrm rot="19221648" flipH="1">
            <a:off x="5402263" y="1706563"/>
            <a:ext cx="455612" cy="87312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0" name="Овал 39"/>
          <p:cNvSpPr/>
          <p:nvPr/>
        </p:nvSpPr>
        <p:spPr>
          <a:xfrm rot="2352785" flipH="1">
            <a:off x="5319713" y="1398588"/>
            <a:ext cx="454025" cy="61912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1" name="Овал 40"/>
          <p:cNvSpPr/>
          <p:nvPr/>
        </p:nvSpPr>
        <p:spPr>
          <a:xfrm>
            <a:off x="5786438" y="1571625"/>
            <a:ext cx="285750" cy="71438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2" name="Овал 41"/>
          <p:cNvSpPr/>
          <p:nvPr/>
        </p:nvSpPr>
        <p:spPr>
          <a:xfrm>
            <a:off x="5715000" y="1785938"/>
            <a:ext cx="71438" cy="285750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3" name="Овал 42"/>
          <p:cNvSpPr/>
          <p:nvPr/>
        </p:nvSpPr>
        <p:spPr>
          <a:xfrm>
            <a:off x="5715000" y="1285875"/>
            <a:ext cx="71438" cy="285750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4" name="Овал 43"/>
          <p:cNvSpPr/>
          <p:nvPr/>
        </p:nvSpPr>
        <p:spPr>
          <a:xfrm>
            <a:off x="5286375" y="1571625"/>
            <a:ext cx="285750" cy="71438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5" name="Овал 44"/>
          <p:cNvSpPr/>
          <p:nvPr/>
        </p:nvSpPr>
        <p:spPr>
          <a:xfrm rot="2585452">
            <a:off x="2635250" y="338138"/>
            <a:ext cx="169863" cy="44450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6" name="Овал 45"/>
          <p:cNvSpPr/>
          <p:nvPr/>
        </p:nvSpPr>
        <p:spPr>
          <a:xfrm>
            <a:off x="2652713" y="498475"/>
            <a:ext cx="46037" cy="246063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7" name="Овал 46"/>
          <p:cNvSpPr/>
          <p:nvPr/>
        </p:nvSpPr>
        <p:spPr>
          <a:xfrm rot="19933222">
            <a:off x="2989263" y="338138"/>
            <a:ext cx="44450" cy="331787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8" name="Овал 47"/>
          <p:cNvSpPr/>
          <p:nvPr/>
        </p:nvSpPr>
        <p:spPr>
          <a:xfrm rot="2585452">
            <a:off x="206375" y="1766888"/>
            <a:ext cx="169863" cy="44450"/>
          </a:xfrm>
          <a:prstGeom prst="ellips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9" name="Овал 48"/>
          <p:cNvSpPr/>
          <p:nvPr/>
        </p:nvSpPr>
        <p:spPr>
          <a:xfrm>
            <a:off x="223838" y="1927225"/>
            <a:ext cx="46037" cy="246063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0" name="Овал 49"/>
          <p:cNvSpPr/>
          <p:nvPr/>
        </p:nvSpPr>
        <p:spPr>
          <a:xfrm rot="19933222">
            <a:off x="560388" y="1766888"/>
            <a:ext cx="44450" cy="331787"/>
          </a:xfrm>
          <a:prstGeom prst="ellips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1" name="Овал 50"/>
          <p:cNvSpPr/>
          <p:nvPr/>
        </p:nvSpPr>
        <p:spPr>
          <a:xfrm rot="2585452">
            <a:off x="8670925" y="909638"/>
            <a:ext cx="169863" cy="44450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2" name="Овал 51"/>
          <p:cNvSpPr/>
          <p:nvPr/>
        </p:nvSpPr>
        <p:spPr>
          <a:xfrm>
            <a:off x="8688388" y="1069975"/>
            <a:ext cx="46037" cy="246063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3" name="Овал 52"/>
          <p:cNvSpPr/>
          <p:nvPr/>
        </p:nvSpPr>
        <p:spPr>
          <a:xfrm rot="19933222">
            <a:off x="9023350" y="909638"/>
            <a:ext cx="46038" cy="331787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4" name="Овал 53"/>
          <p:cNvSpPr/>
          <p:nvPr/>
        </p:nvSpPr>
        <p:spPr>
          <a:xfrm rot="2585452">
            <a:off x="2992438" y="1838325"/>
            <a:ext cx="169862" cy="4445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5" name="Овал 54"/>
          <p:cNvSpPr/>
          <p:nvPr/>
        </p:nvSpPr>
        <p:spPr>
          <a:xfrm>
            <a:off x="3009900" y="1998663"/>
            <a:ext cx="46038" cy="246062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6" name="Овал 55"/>
          <p:cNvSpPr/>
          <p:nvPr/>
        </p:nvSpPr>
        <p:spPr>
          <a:xfrm rot="19933222">
            <a:off x="3346450" y="1838325"/>
            <a:ext cx="44450" cy="331788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7" name="Овал 56"/>
          <p:cNvSpPr/>
          <p:nvPr/>
        </p:nvSpPr>
        <p:spPr>
          <a:xfrm rot="19221648" flipH="1">
            <a:off x="7980363" y="444500"/>
            <a:ext cx="455612" cy="87313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8" name="Овал 57"/>
          <p:cNvSpPr/>
          <p:nvPr/>
        </p:nvSpPr>
        <p:spPr>
          <a:xfrm rot="2352785" flipH="1">
            <a:off x="7897813" y="136525"/>
            <a:ext cx="454025" cy="61913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9" name="Овал 58"/>
          <p:cNvSpPr/>
          <p:nvPr/>
        </p:nvSpPr>
        <p:spPr>
          <a:xfrm>
            <a:off x="8364538" y="309563"/>
            <a:ext cx="285750" cy="71437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0" name="Овал 59"/>
          <p:cNvSpPr/>
          <p:nvPr/>
        </p:nvSpPr>
        <p:spPr>
          <a:xfrm>
            <a:off x="8293100" y="523875"/>
            <a:ext cx="71438" cy="285750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1" name="Овал 60"/>
          <p:cNvSpPr/>
          <p:nvPr/>
        </p:nvSpPr>
        <p:spPr>
          <a:xfrm>
            <a:off x="8293100" y="23813"/>
            <a:ext cx="71438" cy="285750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2" name="Овал 61"/>
          <p:cNvSpPr/>
          <p:nvPr/>
        </p:nvSpPr>
        <p:spPr>
          <a:xfrm>
            <a:off x="7864475" y="309563"/>
            <a:ext cx="285750" cy="71437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3" name="Овал 62"/>
          <p:cNvSpPr/>
          <p:nvPr/>
        </p:nvSpPr>
        <p:spPr>
          <a:xfrm rot="19221648" flipH="1">
            <a:off x="115888" y="444500"/>
            <a:ext cx="455612" cy="87313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4" name="Овал 63"/>
          <p:cNvSpPr/>
          <p:nvPr/>
        </p:nvSpPr>
        <p:spPr>
          <a:xfrm rot="2352785" flipH="1">
            <a:off x="33338" y="136525"/>
            <a:ext cx="454025" cy="61913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5" name="Овал 64"/>
          <p:cNvSpPr/>
          <p:nvPr/>
        </p:nvSpPr>
        <p:spPr>
          <a:xfrm>
            <a:off x="500063" y="309563"/>
            <a:ext cx="285750" cy="71437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6" name="Овал 65"/>
          <p:cNvSpPr/>
          <p:nvPr/>
        </p:nvSpPr>
        <p:spPr>
          <a:xfrm>
            <a:off x="428625" y="523875"/>
            <a:ext cx="71438" cy="285750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7" name="Овал 66"/>
          <p:cNvSpPr/>
          <p:nvPr/>
        </p:nvSpPr>
        <p:spPr>
          <a:xfrm>
            <a:off x="428625" y="23813"/>
            <a:ext cx="71438" cy="285750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8" name="Овал 67"/>
          <p:cNvSpPr/>
          <p:nvPr/>
        </p:nvSpPr>
        <p:spPr>
          <a:xfrm>
            <a:off x="0" y="309563"/>
            <a:ext cx="285750" cy="71437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9" name="Овал 68"/>
          <p:cNvSpPr/>
          <p:nvPr/>
        </p:nvSpPr>
        <p:spPr>
          <a:xfrm rot="19221648" flipH="1">
            <a:off x="2479675" y="1587500"/>
            <a:ext cx="455613" cy="87313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0" name="Овал 69"/>
          <p:cNvSpPr/>
          <p:nvPr/>
        </p:nvSpPr>
        <p:spPr>
          <a:xfrm rot="2352785" flipH="1">
            <a:off x="2397125" y="1279525"/>
            <a:ext cx="454025" cy="61913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1" name="Овал 70"/>
          <p:cNvSpPr/>
          <p:nvPr/>
        </p:nvSpPr>
        <p:spPr>
          <a:xfrm>
            <a:off x="2863850" y="1452563"/>
            <a:ext cx="285750" cy="71437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2" name="Овал 71"/>
          <p:cNvSpPr/>
          <p:nvPr/>
        </p:nvSpPr>
        <p:spPr>
          <a:xfrm>
            <a:off x="2792413" y="1666875"/>
            <a:ext cx="71437" cy="285750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3" name="Овал 72"/>
          <p:cNvSpPr/>
          <p:nvPr/>
        </p:nvSpPr>
        <p:spPr>
          <a:xfrm>
            <a:off x="2792413" y="1166813"/>
            <a:ext cx="71437" cy="285750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4" name="Овал 73"/>
          <p:cNvSpPr/>
          <p:nvPr/>
        </p:nvSpPr>
        <p:spPr>
          <a:xfrm>
            <a:off x="2363788" y="1452563"/>
            <a:ext cx="285750" cy="71437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5" name="Овал 74"/>
          <p:cNvSpPr/>
          <p:nvPr/>
        </p:nvSpPr>
        <p:spPr>
          <a:xfrm rot="19221648" flipH="1">
            <a:off x="4979988" y="276225"/>
            <a:ext cx="455612" cy="87313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rgbClr val="FF0000"/>
              </a:solidFill>
            </a:endParaRPr>
          </a:p>
        </p:txBody>
      </p:sp>
      <p:sp>
        <p:nvSpPr>
          <p:cNvPr id="76" name="Овал 75"/>
          <p:cNvSpPr/>
          <p:nvPr/>
        </p:nvSpPr>
        <p:spPr>
          <a:xfrm rot="2352785" flipH="1">
            <a:off x="4897438" y="-31750"/>
            <a:ext cx="454025" cy="63500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rgbClr val="FF0000"/>
              </a:solidFill>
            </a:endParaRPr>
          </a:p>
        </p:txBody>
      </p:sp>
      <p:sp>
        <p:nvSpPr>
          <p:cNvPr id="77" name="Овал 76"/>
          <p:cNvSpPr/>
          <p:nvPr/>
        </p:nvSpPr>
        <p:spPr>
          <a:xfrm>
            <a:off x="5364163" y="141288"/>
            <a:ext cx="285750" cy="71437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rgbClr val="FF0000"/>
              </a:solidFill>
            </a:endParaRPr>
          </a:p>
        </p:txBody>
      </p:sp>
      <p:sp>
        <p:nvSpPr>
          <p:cNvPr id="78" name="Овал 77"/>
          <p:cNvSpPr/>
          <p:nvPr/>
        </p:nvSpPr>
        <p:spPr>
          <a:xfrm>
            <a:off x="5292725" y="355600"/>
            <a:ext cx="71438" cy="285750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rgbClr val="FF0000"/>
              </a:solidFill>
            </a:endParaRPr>
          </a:p>
        </p:txBody>
      </p:sp>
      <p:sp>
        <p:nvSpPr>
          <p:cNvPr id="79" name="Овал 78"/>
          <p:cNvSpPr/>
          <p:nvPr/>
        </p:nvSpPr>
        <p:spPr>
          <a:xfrm>
            <a:off x="5292725" y="-144463"/>
            <a:ext cx="71438" cy="285751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rgbClr val="FF0000"/>
              </a:solidFill>
            </a:endParaRPr>
          </a:p>
        </p:txBody>
      </p:sp>
      <p:sp>
        <p:nvSpPr>
          <p:cNvPr id="80" name="Овал 79"/>
          <p:cNvSpPr/>
          <p:nvPr/>
        </p:nvSpPr>
        <p:spPr>
          <a:xfrm>
            <a:off x="4864100" y="141288"/>
            <a:ext cx="285750" cy="71437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rgbClr val="FF0000"/>
              </a:solidFill>
            </a:endParaRPr>
          </a:p>
        </p:txBody>
      </p:sp>
      <p:sp>
        <p:nvSpPr>
          <p:cNvPr id="81" name="Овал 80"/>
          <p:cNvSpPr/>
          <p:nvPr/>
        </p:nvSpPr>
        <p:spPr>
          <a:xfrm>
            <a:off x="6619875" y="49213"/>
            <a:ext cx="428625" cy="428625"/>
          </a:xfrm>
          <a:prstGeom prst="ellipse">
            <a:avLst/>
          </a:prstGeom>
          <a:solidFill>
            <a:srgbClr val="0070C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2" name="Овал 81"/>
          <p:cNvSpPr/>
          <p:nvPr/>
        </p:nvSpPr>
        <p:spPr>
          <a:xfrm>
            <a:off x="6643688" y="714375"/>
            <a:ext cx="428625" cy="428625"/>
          </a:xfrm>
          <a:prstGeom prst="ellipse">
            <a:avLst/>
          </a:prstGeom>
          <a:solidFill>
            <a:srgbClr val="0070C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3" name="Овал 82"/>
          <p:cNvSpPr/>
          <p:nvPr/>
        </p:nvSpPr>
        <p:spPr>
          <a:xfrm>
            <a:off x="5929313" y="714375"/>
            <a:ext cx="428625" cy="428625"/>
          </a:xfrm>
          <a:prstGeom prst="ellipse">
            <a:avLst/>
          </a:prstGeom>
          <a:solidFill>
            <a:srgbClr val="0070C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4" name="Овал 83"/>
          <p:cNvSpPr/>
          <p:nvPr/>
        </p:nvSpPr>
        <p:spPr>
          <a:xfrm>
            <a:off x="5929313" y="0"/>
            <a:ext cx="428625" cy="428625"/>
          </a:xfrm>
          <a:prstGeom prst="ellipse">
            <a:avLst/>
          </a:prstGeom>
          <a:solidFill>
            <a:srgbClr val="0070C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5" name="Овал 84"/>
          <p:cNvSpPr/>
          <p:nvPr/>
        </p:nvSpPr>
        <p:spPr>
          <a:xfrm>
            <a:off x="6715125" y="357188"/>
            <a:ext cx="428625" cy="428625"/>
          </a:xfrm>
          <a:prstGeom prst="ellipse">
            <a:avLst/>
          </a:prstGeom>
          <a:solidFill>
            <a:srgbClr val="0070C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6" name="Овал 85"/>
          <p:cNvSpPr/>
          <p:nvPr/>
        </p:nvSpPr>
        <p:spPr>
          <a:xfrm>
            <a:off x="5786438" y="357188"/>
            <a:ext cx="428625" cy="428625"/>
          </a:xfrm>
          <a:prstGeom prst="ellipse">
            <a:avLst/>
          </a:prstGeom>
          <a:solidFill>
            <a:srgbClr val="0070C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7" name="Овал 86"/>
          <p:cNvSpPr/>
          <p:nvPr/>
        </p:nvSpPr>
        <p:spPr>
          <a:xfrm>
            <a:off x="6286500" y="857250"/>
            <a:ext cx="428625" cy="428625"/>
          </a:xfrm>
          <a:prstGeom prst="ellipse">
            <a:avLst/>
          </a:prstGeom>
          <a:solidFill>
            <a:srgbClr val="0070C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8" name="Овал 87"/>
          <p:cNvSpPr/>
          <p:nvPr/>
        </p:nvSpPr>
        <p:spPr>
          <a:xfrm>
            <a:off x="6286500" y="-142875"/>
            <a:ext cx="428625" cy="428625"/>
          </a:xfrm>
          <a:prstGeom prst="ellipse">
            <a:avLst/>
          </a:prstGeom>
          <a:solidFill>
            <a:srgbClr val="0070C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grpSp>
        <p:nvGrpSpPr>
          <p:cNvPr id="89" name="Овал 88"/>
          <p:cNvGrpSpPr>
            <a:grpSpLocks/>
          </p:cNvGrpSpPr>
          <p:nvPr/>
        </p:nvGrpSpPr>
        <p:grpSpPr bwMode="auto">
          <a:xfrm>
            <a:off x="5913438" y="60325"/>
            <a:ext cx="1139825" cy="1025525"/>
            <a:chOff x="3725" y="38"/>
            <a:chExt cx="718" cy="646"/>
          </a:xfrm>
        </p:grpSpPr>
        <p:pic>
          <p:nvPicPr>
            <p:cNvPr id="2196" name="Овал 88"/>
            <p:cNvPicPr>
              <a:picLocks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25" y="38"/>
              <a:ext cx="718" cy="6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139" name="Text Box 91"/>
            <p:cNvSpPr txBox="1">
              <a:spLocks noChangeArrowheads="1"/>
            </p:cNvSpPr>
            <p:nvPr/>
          </p:nvSpPr>
          <p:spPr bwMode="auto">
            <a:xfrm>
              <a:off x="3897" y="207"/>
              <a:ext cx="351" cy="3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defRPr/>
              </a:pPr>
              <a:r>
                <a:rPr lang="ru-RU" altLang="ru-RU" sz="4400" b="1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Calibri" pitchFamily="34" charset="0"/>
                </a:rPr>
                <a:t>7</a:t>
              </a:r>
            </a:p>
          </p:txBody>
        </p:sp>
      </p:grpSp>
      <p:sp>
        <p:nvSpPr>
          <p:cNvPr id="90" name="Овал 89"/>
          <p:cNvSpPr/>
          <p:nvPr/>
        </p:nvSpPr>
        <p:spPr>
          <a:xfrm>
            <a:off x="7143750" y="1071563"/>
            <a:ext cx="46038" cy="2476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1" name="Овал 90"/>
          <p:cNvSpPr/>
          <p:nvPr/>
        </p:nvSpPr>
        <p:spPr>
          <a:xfrm>
            <a:off x="833438" y="2192338"/>
            <a:ext cx="428625" cy="428625"/>
          </a:xfrm>
          <a:prstGeom prst="ellipse">
            <a:avLst/>
          </a:prstGeom>
          <a:solidFill>
            <a:srgbClr val="00B0F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2" name="Овал 91"/>
          <p:cNvSpPr/>
          <p:nvPr/>
        </p:nvSpPr>
        <p:spPr>
          <a:xfrm>
            <a:off x="857250" y="2857500"/>
            <a:ext cx="428625" cy="428625"/>
          </a:xfrm>
          <a:prstGeom prst="ellipse">
            <a:avLst/>
          </a:prstGeom>
          <a:solidFill>
            <a:srgbClr val="00B0F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3" name="Овал 92"/>
          <p:cNvSpPr/>
          <p:nvPr/>
        </p:nvSpPr>
        <p:spPr>
          <a:xfrm>
            <a:off x="142875" y="2857500"/>
            <a:ext cx="428625" cy="428625"/>
          </a:xfrm>
          <a:prstGeom prst="ellipse">
            <a:avLst/>
          </a:prstGeom>
          <a:solidFill>
            <a:srgbClr val="00B0F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4" name="Овал 93"/>
          <p:cNvSpPr/>
          <p:nvPr/>
        </p:nvSpPr>
        <p:spPr>
          <a:xfrm>
            <a:off x="142875" y="2143125"/>
            <a:ext cx="428625" cy="428625"/>
          </a:xfrm>
          <a:prstGeom prst="ellipse">
            <a:avLst/>
          </a:prstGeom>
          <a:solidFill>
            <a:srgbClr val="00B0F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5" name="Овал 94"/>
          <p:cNvSpPr/>
          <p:nvPr/>
        </p:nvSpPr>
        <p:spPr>
          <a:xfrm>
            <a:off x="928688" y="2500313"/>
            <a:ext cx="428625" cy="428625"/>
          </a:xfrm>
          <a:prstGeom prst="ellipse">
            <a:avLst/>
          </a:prstGeom>
          <a:solidFill>
            <a:srgbClr val="00B0F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6" name="Овал 95"/>
          <p:cNvSpPr/>
          <p:nvPr/>
        </p:nvSpPr>
        <p:spPr>
          <a:xfrm>
            <a:off x="0" y="2500313"/>
            <a:ext cx="428625" cy="428625"/>
          </a:xfrm>
          <a:prstGeom prst="ellipse">
            <a:avLst/>
          </a:prstGeom>
          <a:solidFill>
            <a:srgbClr val="00B0F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7" name="Овал 96"/>
          <p:cNvSpPr/>
          <p:nvPr/>
        </p:nvSpPr>
        <p:spPr>
          <a:xfrm>
            <a:off x="500063" y="3000375"/>
            <a:ext cx="428625" cy="428625"/>
          </a:xfrm>
          <a:prstGeom prst="ellipse">
            <a:avLst/>
          </a:prstGeom>
          <a:solidFill>
            <a:srgbClr val="00B0F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8" name="Овал 97"/>
          <p:cNvSpPr/>
          <p:nvPr/>
        </p:nvSpPr>
        <p:spPr>
          <a:xfrm>
            <a:off x="500063" y="2000250"/>
            <a:ext cx="428625" cy="428625"/>
          </a:xfrm>
          <a:prstGeom prst="ellipse">
            <a:avLst/>
          </a:prstGeom>
          <a:solidFill>
            <a:srgbClr val="00B0F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grpSp>
        <p:nvGrpSpPr>
          <p:cNvPr id="99" name="Овал 98"/>
          <p:cNvGrpSpPr>
            <a:grpSpLocks/>
          </p:cNvGrpSpPr>
          <p:nvPr/>
        </p:nvGrpSpPr>
        <p:grpSpPr bwMode="auto">
          <a:xfrm>
            <a:off x="128588" y="2206625"/>
            <a:ext cx="1139825" cy="1023938"/>
            <a:chOff x="81" y="1390"/>
            <a:chExt cx="718" cy="645"/>
          </a:xfrm>
        </p:grpSpPr>
        <p:pic>
          <p:nvPicPr>
            <p:cNvPr id="2194" name="Овал 98"/>
            <p:cNvPicPr>
              <a:picLocks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1" y="1390"/>
              <a:ext cx="718" cy="6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151" name="Text Box 103"/>
            <p:cNvSpPr txBox="1">
              <a:spLocks noChangeArrowheads="1"/>
            </p:cNvSpPr>
            <p:nvPr/>
          </p:nvSpPr>
          <p:spPr bwMode="auto">
            <a:xfrm>
              <a:off x="252" y="1557"/>
              <a:ext cx="350" cy="3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defRPr/>
              </a:pPr>
              <a:r>
                <a:rPr lang="ru-RU" altLang="ru-RU" sz="4400" b="1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Calibri" pitchFamily="34" charset="0"/>
                </a:rPr>
                <a:t>5</a:t>
              </a:r>
            </a:p>
          </p:txBody>
        </p:sp>
      </p:grpSp>
      <p:sp>
        <p:nvSpPr>
          <p:cNvPr id="100" name="Овал 99"/>
          <p:cNvSpPr/>
          <p:nvPr/>
        </p:nvSpPr>
        <p:spPr>
          <a:xfrm>
            <a:off x="1116013" y="2141538"/>
            <a:ext cx="46037" cy="246062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1" name="Овал 100"/>
          <p:cNvSpPr/>
          <p:nvPr/>
        </p:nvSpPr>
        <p:spPr>
          <a:xfrm rot="19221648" flipH="1">
            <a:off x="1479550" y="2516188"/>
            <a:ext cx="455613" cy="87312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2" name="Овал 101"/>
          <p:cNvSpPr/>
          <p:nvPr/>
        </p:nvSpPr>
        <p:spPr>
          <a:xfrm rot="2352785" flipH="1">
            <a:off x="1397000" y="2208213"/>
            <a:ext cx="454025" cy="61912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3" name="Овал 102"/>
          <p:cNvSpPr/>
          <p:nvPr/>
        </p:nvSpPr>
        <p:spPr>
          <a:xfrm>
            <a:off x="1863725" y="2381250"/>
            <a:ext cx="285750" cy="71438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4" name="Овал 103"/>
          <p:cNvSpPr/>
          <p:nvPr/>
        </p:nvSpPr>
        <p:spPr>
          <a:xfrm>
            <a:off x="1792288" y="2595563"/>
            <a:ext cx="71437" cy="285750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5" name="Овал 104"/>
          <p:cNvSpPr/>
          <p:nvPr/>
        </p:nvSpPr>
        <p:spPr>
          <a:xfrm>
            <a:off x="1792288" y="2095500"/>
            <a:ext cx="71437" cy="285750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6" name="Овал 105"/>
          <p:cNvSpPr/>
          <p:nvPr/>
        </p:nvSpPr>
        <p:spPr>
          <a:xfrm>
            <a:off x="1363663" y="2381250"/>
            <a:ext cx="285750" cy="71438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7" name="Овал 106"/>
          <p:cNvSpPr/>
          <p:nvPr/>
        </p:nvSpPr>
        <p:spPr>
          <a:xfrm rot="19221648" flipH="1">
            <a:off x="7051675" y="2587625"/>
            <a:ext cx="455613" cy="87313"/>
          </a:xfrm>
          <a:prstGeom prst="ellipse">
            <a:avLst/>
          </a:prstGeom>
          <a:solidFill>
            <a:srgbClr val="55F1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8" name="Овал 107"/>
          <p:cNvSpPr/>
          <p:nvPr/>
        </p:nvSpPr>
        <p:spPr>
          <a:xfrm rot="2352785" flipH="1">
            <a:off x="6969125" y="2279650"/>
            <a:ext cx="454025" cy="61913"/>
          </a:xfrm>
          <a:prstGeom prst="ellipse">
            <a:avLst/>
          </a:prstGeom>
          <a:solidFill>
            <a:srgbClr val="55F1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9" name="Овал 108"/>
          <p:cNvSpPr/>
          <p:nvPr/>
        </p:nvSpPr>
        <p:spPr>
          <a:xfrm>
            <a:off x="7435850" y="2452688"/>
            <a:ext cx="285750" cy="71437"/>
          </a:xfrm>
          <a:prstGeom prst="ellipse">
            <a:avLst/>
          </a:prstGeom>
          <a:solidFill>
            <a:srgbClr val="55F1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10" name="Овал 109"/>
          <p:cNvSpPr/>
          <p:nvPr/>
        </p:nvSpPr>
        <p:spPr>
          <a:xfrm>
            <a:off x="7364413" y="2667000"/>
            <a:ext cx="71437" cy="285750"/>
          </a:xfrm>
          <a:prstGeom prst="ellipse">
            <a:avLst/>
          </a:prstGeom>
          <a:solidFill>
            <a:srgbClr val="55F1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11" name="Овал 110"/>
          <p:cNvSpPr/>
          <p:nvPr/>
        </p:nvSpPr>
        <p:spPr>
          <a:xfrm>
            <a:off x="7364413" y="2166938"/>
            <a:ext cx="71437" cy="285750"/>
          </a:xfrm>
          <a:prstGeom prst="ellipse">
            <a:avLst/>
          </a:prstGeom>
          <a:solidFill>
            <a:srgbClr val="55F1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12" name="Овал 111"/>
          <p:cNvSpPr/>
          <p:nvPr/>
        </p:nvSpPr>
        <p:spPr>
          <a:xfrm>
            <a:off x="6935788" y="2452688"/>
            <a:ext cx="285750" cy="71437"/>
          </a:xfrm>
          <a:prstGeom prst="ellipse">
            <a:avLst/>
          </a:prstGeom>
          <a:solidFill>
            <a:srgbClr val="55F1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13" name="Овал 112"/>
          <p:cNvSpPr/>
          <p:nvPr/>
        </p:nvSpPr>
        <p:spPr>
          <a:xfrm rot="18305469">
            <a:off x="5200650" y="2386013"/>
            <a:ext cx="169863" cy="46037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14" name="Овал 113"/>
          <p:cNvSpPr/>
          <p:nvPr/>
        </p:nvSpPr>
        <p:spPr>
          <a:xfrm rot="15720017">
            <a:off x="5217319" y="2545557"/>
            <a:ext cx="46037" cy="24765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15" name="Овал 114"/>
          <p:cNvSpPr/>
          <p:nvPr/>
        </p:nvSpPr>
        <p:spPr>
          <a:xfrm rot="14053239">
            <a:off x="5553075" y="2386013"/>
            <a:ext cx="46037" cy="331788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16" name="Овал 115"/>
          <p:cNvSpPr/>
          <p:nvPr/>
        </p:nvSpPr>
        <p:spPr>
          <a:xfrm rot="13341665" flipH="1">
            <a:off x="4687888" y="2135188"/>
            <a:ext cx="455612" cy="87312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17" name="Овал 116"/>
          <p:cNvSpPr/>
          <p:nvPr/>
        </p:nvSpPr>
        <p:spPr>
          <a:xfrm rot="18072802" flipH="1">
            <a:off x="4604544" y="1828006"/>
            <a:ext cx="454025" cy="61913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18" name="Овал 117"/>
          <p:cNvSpPr/>
          <p:nvPr/>
        </p:nvSpPr>
        <p:spPr>
          <a:xfrm rot="15720017">
            <a:off x="5072857" y="1999456"/>
            <a:ext cx="285750" cy="71437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19" name="Овал 118"/>
          <p:cNvSpPr/>
          <p:nvPr/>
        </p:nvSpPr>
        <p:spPr>
          <a:xfrm rot="15720017">
            <a:off x="5001419" y="2213769"/>
            <a:ext cx="71438" cy="285750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20" name="Овал 119"/>
          <p:cNvSpPr/>
          <p:nvPr/>
        </p:nvSpPr>
        <p:spPr>
          <a:xfrm rot="15720017">
            <a:off x="5001419" y="1713707"/>
            <a:ext cx="71437" cy="285750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21" name="Овал 120"/>
          <p:cNvSpPr/>
          <p:nvPr/>
        </p:nvSpPr>
        <p:spPr>
          <a:xfrm rot="15720017">
            <a:off x="4572794" y="1999456"/>
            <a:ext cx="285750" cy="71438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22" name="Овал 121"/>
          <p:cNvSpPr/>
          <p:nvPr/>
        </p:nvSpPr>
        <p:spPr>
          <a:xfrm rot="2151103" flipH="1">
            <a:off x="1870075" y="704850"/>
            <a:ext cx="455613" cy="87313"/>
          </a:xfrm>
          <a:prstGeom prst="ellipse">
            <a:avLst/>
          </a:prstGeom>
          <a:solidFill>
            <a:srgbClr val="55F1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23" name="Овал 122"/>
          <p:cNvSpPr/>
          <p:nvPr/>
        </p:nvSpPr>
        <p:spPr>
          <a:xfrm rot="6882240" flipH="1">
            <a:off x="1788319" y="397669"/>
            <a:ext cx="454025" cy="61913"/>
          </a:xfrm>
          <a:prstGeom prst="ellipse">
            <a:avLst/>
          </a:prstGeom>
          <a:solidFill>
            <a:srgbClr val="55F1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24" name="Овал 123"/>
          <p:cNvSpPr/>
          <p:nvPr/>
        </p:nvSpPr>
        <p:spPr>
          <a:xfrm rot="4529455">
            <a:off x="2255044" y="570706"/>
            <a:ext cx="285750" cy="71438"/>
          </a:xfrm>
          <a:prstGeom prst="ellipse">
            <a:avLst/>
          </a:prstGeom>
          <a:solidFill>
            <a:srgbClr val="55F1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25" name="Овал 124"/>
          <p:cNvSpPr/>
          <p:nvPr/>
        </p:nvSpPr>
        <p:spPr>
          <a:xfrm>
            <a:off x="2149475" y="523875"/>
            <a:ext cx="71438" cy="285750"/>
          </a:xfrm>
          <a:prstGeom prst="ellipse">
            <a:avLst/>
          </a:prstGeom>
          <a:solidFill>
            <a:srgbClr val="55F1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26" name="Овал 125"/>
          <p:cNvSpPr/>
          <p:nvPr/>
        </p:nvSpPr>
        <p:spPr>
          <a:xfrm rot="4529455">
            <a:off x="2183606" y="284957"/>
            <a:ext cx="71437" cy="285750"/>
          </a:xfrm>
          <a:prstGeom prst="ellipse">
            <a:avLst/>
          </a:prstGeom>
          <a:solidFill>
            <a:srgbClr val="55F1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27" name="Овал 126"/>
          <p:cNvSpPr/>
          <p:nvPr/>
        </p:nvSpPr>
        <p:spPr>
          <a:xfrm rot="4529455">
            <a:off x="1754982" y="570706"/>
            <a:ext cx="285750" cy="71437"/>
          </a:xfrm>
          <a:prstGeom prst="ellipse">
            <a:avLst/>
          </a:prstGeom>
          <a:solidFill>
            <a:srgbClr val="55F1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grpSp>
        <p:nvGrpSpPr>
          <p:cNvPr id="128" name="Овал 127"/>
          <p:cNvGrpSpPr>
            <a:grpSpLocks/>
          </p:cNvGrpSpPr>
          <p:nvPr/>
        </p:nvGrpSpPr>
        <p:grpSpPr bwMode="auto">
          <a:xfrm>
            <a:off x="6437313" y="1676400"/>
            <a:ext cx="549275" cy="554038"/>
            <a:chOff x="4055" y="1056"/>
            <a:chExt cx="346" cy="349"/>
          </a:xfrm>
        </p:grpSpPr>
        <p:pic>
          <p:nvPicPr>
            <p:cNvPr id="2192" name="Овал 127"/>
            <p:cNvPicPr>
              <a:picLocks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55" y="1056"/>
              <a:ext cx="346" cy="3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193" name="Text Box 134"/>
            <p:cNvSpPr txBox="1">
              <a:spLocks noChangeArrowheads="1"/>
            </p:cNvSpPr>
            <p:nvPr/>
          </p:nvSpPr>
          <p:spPr bwMode="auto">
            <a:xfrm>
              <a:off x="4135" y="1120"/>
              <a:ext cx="190" cy="1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ru-RU" altLang="ru-RU" sz="1800">
                <a:solidFill>
                  <a:srgbClr val="FFFFFF"/>
                </a:solidFill>
              </a:endParaRPr>
            </a:p>
          </p:txBody>
        </p:sp>
      </p:grpSp>
      <p:grpSp>
        <p:nvGrpSpPr>
          <p:cNvPr id="129" name="Овал 128"/>
          <p:cNvGrpSpPr>
            <a:grpSpLocks/>
          </p:cNvGrpSpPr>
          <p:nvPr/>
        </p:nvGrpSpPr>
        <p:grpSpPr bwMode="auto">
          <a:xfrm>
            <a:off x="3797300" y="2109788"/>
            <a:ext cx="542925" cy="547687"/>
            <a:chOff x="2392" y="1329"/>
            <a:chExt cx="342" cy="345"/>
          </a:xfrm>
        </p:grpSpPr>
        <p:pic>
          <p:nvPicPr>
            <p:cNvPr id="2190" name="Овал 128"/>
            <p:cNvPicPr>
              <a:picLocks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92" y="1329"/>
              <a:ext cx="342" cy="3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191" name="Text Box 137"/>
            <p:cNvSpPr txBox="1">
              <a:spLocks noChangeArrowheads="1"/>
            </p:cNvSpPr>
            <p:nvPr/>
          </p:nvSpPr>
          <p:spPr bwMode="auto">
            <a:xfrm>
              <a:off x="2470" y="1390"/>
              <a:ext cx="190" cy="1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ru-RU" altLang="ru-RU" sz="1800">
                <a:solidFill>
                  <a:srgbClr val="FFFFFF"/>
                </a:solidFill>
              </a:endParaRPr>
            </a:p>
          </p:txBody>
        </p:sp>
      </p:grpSp>
      <p:grpSp>
        <p:nvGrpSpPr>
          <p:cNvPr id="130" name="Овал 129"/>
          <p:cNvGrpSpPr>
            <a:grpSpLocks/>
          </p:cNvGrpSpPr>
          <p:nvPr/>
        </p:nvGrpSpPr>
        <p:grpSpPr bwMode="auto">
          <a:xfrm>
            <a:off x="-60325" y="890588"/>
            <a:ext cx="541338" cy="554037"/>
            <a:chOff x="-38" y="561"/>
            <a:chExt cx="341" cy="349"/>
          </a:xfrm>
        </p:grpSpPr>
        <p:pic>
          <p:nvPicPr>
            <p:cNvPr id="2188" name="Овал 129"/>
            <p:cNvPicPr>
              <a:picLocks noChangeArrowheads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38" y="561"/>
              <a:ext cx="341" cy="3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189" name="Text Box 140"/>
            <p:cNvSpPr txBox="1">
              <a:spLocks noChangeArrowheads="1"/>
            </p:cNvSpPr>
            <p:nvPr/>
          </p:nvSpPr>
          <p:spPr bwMode="auto">
            <a:xfrm>
              <a:off x="40" y="625"/>
              <a:ext cx="190" cy="1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ru-RU" altLang="ru-RU" sz="1800">
                <a:solidFill>
                  <a:srgbClr val="FFFFFF"/>
                </a:solidFill>
              </a:endParaRPr>
            </a:p>
          </p:txBody>
        </p:sp>
      </p:grpSp>
      <p:grpSp>
        <p:nvGrpSpPr>
          <p:cNvPr id="131" name="Овал 130"/>
          <p:cNvGrpSpPr>
            <a:grpSpLocks/>
          </p:cNvGrpSpPr>
          <p:nvPr/>
        </p:nvGrpSpPr>
        <p:grpSpPr bwMode="auto">
          <a:xfrm>
            <a:off x="3084513" y="-36513"/>
            <a:ext cx="542925" cy="549276"/>
            <a:chOff x="1943" y="-23"/>
            <a:chExt cx="342" cy="346"/>
          </a:xfrm>
        </p:grpSpPr>
        <p:pic>
          <p:nvPicPr>
            <p:cNvPr id="2186" name="Овал 130"/>
            <p:cNvPicPr>
              <a:picLocks noChangeArrowheads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43" y="-23"/>
              <a:ext cx="342" cy="3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187" name="Text Box 143"/>
            <p:cNvSpPr txBox="1">
              <a:spLocks noChangeArrowheads="1"/>
            </p:cNvSpPr>
            <p:nvPr/>
          </p:nvSpPr>
          <p:spPr bwMode="auto">
            <a:xfrm>
              <a:off x="2020" y="40"/>
              <a:ext cx="190" cy="1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ru-RU" altLang="ru-RU" sz="1800">
                <a:solidFill>
                  <a:srgbClr val="FFFFFF"/>
                </a:solidFill>
              </a:endParaRPr>
            </a:p>
          </p:txBody>
        </p:sp>
      </p:grpSp>
      <p:grpSp>
        <p:nvGrpSpPr>
          <p:cNvPr id="132" name="Овал 131"/>
          <p:cNvGrpSpPr>
            <a:grpSpLocks/>
          </p:cNvGrpSpPr>
          <p:nvPr/>
        </p:nvGrpSpPr>
        <p:grpSpPr bwMode="auto">
          <a:xfrm>
            <a:off x="7010400" y="-36513"/>
            <a:ext cx="542925" cy="549276"/>
            <a:chOff x="4416" y="-23"/>
            <a:chExt cx="342" cy="346"/>
          </a:xfrm>
        </p:grpSpPr>
        <p:pic>
          <p:nvPicPr>
            <p:cNvPr id="2184" name="Овал 131"/>
            <p:cNvPicPr>
              <a:picLocks noChangeArrowheads="1"/>
            </p:cNvPicPr>
            <p:nvPr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16" y="-23"/>
              <a:ext cx="342" cy="3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185" name="Text Box 146"/>
            <p:cNvSpPr txBox="1">
              <a:spLocks noChangeArrowheads="1"/>
            </p:cNvSpPr>
            <p:nvPr/>
          </p:nvSpPr>
          <p:spPr bwMode="auto">
            <a:xfrm>
              <a:off x="4495" y="40"/>
              <a:ext cx="190" cy="1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ru-RU" altLang="ru-RU" sz="1800">
                <a:solidFill>
                  <a:srgbClr val="FFFFFF"/>
                </a:solidFill>
              </a:endParaRPr>
            </a:p>
          </p:txBody>
        </p:sp>
      </p:grpSp>
      <p:grpSp>
        <p:nvGrpSpPr>
          <p:cNvPr id="133" name="Овал 132"/>
          <p:cNvGrpSpPr>
            <a:grpSpLocks/>
          </p:cNvGrpSpPr>
          <p:nvPr/>
        </p:nvGrpSpPr>
        <p:grpSpPr bwMode="auto">
          <a:xfrm>
            <a:off x="2084388" y="1822450"/>
            <a:ext cx="542925" cy="549275"/>
            <a:chOff x="1313" y="1148"/>
            <a:chExt cx="342" cy="346"/>
          </a:xfrm>
        </p:grpSpPr>
        <p:pic>
          <p:nvPicPr>
            <p:cNvPr id="2182" name="Овал 132"/>
            <p:cNvPicPr>
              <a:picLocks noChangeArrowheads="1"/>
            </p:cNvPicPr>
            <p:nvPr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13" y="1148"/>
              <a:ext cx="342" cy="3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183" name="Text Box 149"/>
            <p:cNvSpPr txBox="1">
              <a:spLocks noChangeArrowheads="1"/>
            </p:cNvSpPr>
            <p:nvPr/>
          </p:nvSpPr>
          <p:spPr bwMode="auto">
            <a:xfrm>
              <a:off x="1390" y="1210"/>
              <a:ext cx="190" cy="1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ru-RU" altLang="ru-RU" sz="1800">
                <a:solidFill>
                  <a:srgbClr val="FFFFFF"/>
                </a:solidFill>
              </a:endParaRPr>
            </a:p>
          </p:txBody>
        </p:sp>
      </p:grpSp>
      <p:sp>
        <p:nvSpPr>
          <p:cNvPr id="134" name="Прямоугольник 133"/>
          <p:cNvSpPr/>
          <p:nvPr/>
        </p:nvSpPr>
        <p:spPr>
          <a:xfrm>
            <a:off x="2643188" y="2357438"/>
            <a:ext cx="357187" cy="357187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35" name="Прямоугольник 134"/>
          <p:cNvSpPr/>
          <p:nvPr/>
        </p:nvSpPr>
        <p:spPr>
          <a:xfrm>
            <a:off x="5929313" y="2357438"/>
            <a:ext cx="357187" cy="357187"/>
          </a:xfrm>
          <a:prstGeom prst="rect">
            <a:avLst/>
          </a:prstGeom>
          <a:solidFill>
            <a:srgbClr val="ACFAF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36" name="Прямоугольник 135"/>
          <p:cNvSpPr/>
          <p:nvPr/>
        </p:nvSpPr>
        <p:spPr>
          <a:xfrm>
            <a:off x="3214688" y="1357313"/>
            <a:ext cx="357187" cy="357187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37" name="Прямоугольник 136"/>
          <p:cNvSpPr/>
          <p:nvPr/>
        </p:nvSpPr>
        <p:spPr>
          <a:xfrm>
            <a:off x="1000125" y="0"/>
            <a:ext cx="357188" cy="357188"/>
          </a:xfrm>
          <a:prstGeom prst="rect">
            <a:avLst/>
          </a:prstGeom>
          <a:solidFill>
            <a:srgbClr val="ACFAF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38" name="Прямоугольник 137"/>
          <p:cNvSpPr/>
          <p:nvPr/>
        </p:nvSpPr>
        <p:spPr>
          <a:xfrm>
            <a:off x="7643813" y="714375"/>
            <a:ext cx="357187" cy="357188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3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20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20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0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20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20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20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20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20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20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20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20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20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20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20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20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20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20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20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4" grpId="0" animBg="1"/>
      <p:bldP spid="135" grpId="0" animBg="1"/>
      <p:bldP spid="136" grpId="0" animBg="1"/>
      <p:bldP spid="137" grpId="0" animBg="1"/>
      <p:bldP spid="138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Прямоугольник 2"/>
          <p:cNvPicPr>
            <a:picLocks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25425" y="115888"/>
            <a:ext cx="8845550" cy="1597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7" name="Рисунок 4" descr="Рисунок1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1188" y="1700213"/>
            <a:ext cx="7983537" cy="4537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Прямоугольник 1"/>
          <p:cNvPicPr>
            <a:picLocks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39763" y="109538"/>
            <a:ext cx="8382000" cy="944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2291" name="Group 4"/>
          <p:cNvGrpSpPr>
            <a:grpSpLocks/>
          </p:cNvGrpSpPr>
          <p:nvPr/>
        </p:nvGrpSpPr>
        <p:grpSpPr bwMode="auto">
          <a:xfrm>
            <a:off x="1619250" y="1701800"/>
            <a:ext cx="3600450" cy="360363"/>
            <a:chOff x="748" y="754"/>
            <a:chExt cx="2268" cy="363"/>
          </a:xfrm>
        </p:grpSpPr>
        <p:sp>
          <p:nvSpPr>
            <p:cNvPr id="12309" name="Line 5"/>
            <p:cNvSpPr>
              <a:spLocks noChangeShapeType="1"/>
            </p:cNvSpPr>
            <p:nvPr/>
          </p:nvSpPr>
          <p:spPr bwMode="auto">
            <a:xfrm>
              <a:off x="748" y="935"/>
              <a:ext cx="2268" cy="0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2310" name="Line 6"/>
            <p:cNvSpPr>
              <a:spLocks noChangeShapeType="1"/>
            </p:cNvSpPr>
            <p:nvPr/>
          </p:nvSpPr>
          <p:spPr bwMode="auto">
            <a:xfrm>
              <a:off x="748" y="754"/>
              <a:ext cx="0" cy="363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2311" name="Line 7"/>
            <p:cNvSpPr>
              <a:spLocks noChangeShapeType="1"/>
            </p:cNvSpPr>
            <p:nvPr/>
          </p:nvSpPr>
          <p:spPr bwMode="auto">
            <a:xfrm>
              <a:off x="3016" y="754"/>
              <a:ext cx="0" cy="363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12292" name="Group 4"/>
          <p:cNvGrpSpPr>
            <a:grpSpLocks/>
          </p:cNvGrpSpPr>
          <p:nvPr/>
        </p:nvGrpSpPr>
        <p:grpSpPr bwMode="auto">
          <a:xfrm>
            <a:off x="1619250" y="2636838"/>
            <a:ext cx="3600450" cy="360362"/>
            <a:chOff x="748" y="754"/>
            <a:chExt cx="2268" cy="363"/>
          </a:xfrm>
        </p:grpSpPr>
        <p:sp>
          <p:nvSpPr>
            <p:cNvPr id="12306" name="Line 5"/>
            <p:cNvSpPr>
              <a:spLocks noChangeShapeType="1"/>
            </p:cNvSpPr>
            <p:nvPr/>
          </p:nvSpPr>
          <p:spPr bwMode="auto">
            <a:xfrm>
              <a:off x="748" y="935"/>
              <a:ext cx="2268" cy="0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2307" name="Line 6"/>
            <p:cNvSpPr>
              <a:spLocks noChangeShapeType="1"/>
            </p:cNvSpPr>
            <p:nvPr/>
          </p:nvSpPr>
          <p:spPr bwMode="auto">
            <a:xfrm>
              <a:off x="748" y="754"/>
              <a:ext cx="0" cy="363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2308" name="Line 7"/>
            <p:cNvSpPr>
              <a:spLocks noChangeShapeType="1"/>
            </p:cNvSpPr>
            <p:nvPr/>
          </p:nvSpPr>
          <p:spPr bwMode="auto">
            <a:xfrm>
              <a:off x="3016" y="754"/>
              <a:ext cx="0" cy="363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12293" name="Group 12"/>
          <p:cNvGrpSpPr>
            <a:grpSpLocks/>
          </p:cNvGrpSpPr>
          <p:nvPr/>
        </p:nvGrpSpPr>
        <p:grpSpPr bwMode="auto">
          <a:xfrm>
            <a:off x="5219700" y="2636838"/>
            <a:ext cx="2087563" cy="360362"/>
            <a:chOff x="3606" y="1979"/>
            <a:chExt cx="1224" cy="318"/>
          </a:xfrm>
        </p:grpSpPr>
        <p:sp>
          <p:nvSpPr>
            <p:cNvPr id="12301" name="Line 13"/>
            <p:cNvSpPr>
              <a:spLocks noChangeShapeType="1"/>
            </p:cNvSpPr>
            <p:nvPr/>
          </p:nvSpPr>
          <p:spPr bwMode="auto">
            <a:xfrm>
              <a:off x="3606" y="2115"/>
              <a:ext cx="317" cy="0"/>
            </a:xfrm>
            <a:prstGeom prst="line">
              <a:avLst/>
            </a:prstGeom>
            <a:noFill/>
            <a:ln w="76200">
              <a:solidFill>
                <a:srgbClr val="0099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2302" name="Line 14"/>
            <p:cNvSpPr>
              <a:spLocks noChangeShapeType="1"/>
            </p:cNvSpPr>
            <p:nvPr/>
          </p:nvSpPr>
          <p:spPr bwMode="auto">
            <a:xfrm>
              <a:off x="4059" y="2115"/>
              <a:ext cx="317" cy="0"/>
            </a:xfrm>
            <a:prstGeom prst="line">
              <a:avLst/>
            </a:prstGeom>
            <a:noFill/>
            <a:ln w="76200">
              <a:solidFill>
                <a:srgbClr val="0099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2303" name="Line 15"/>
            <p:cNvSpPr>
              <a:spLocks noChangeShapeType="1"/>
            </p:cNvSpPr>
            <p:nvPr/>
          </p:nvSpPr>
          <p:spPr bwMode="auto">
            <a:xfrm>
              <a:off x="4513" y="2115"/>
              <a:ext cx="317" cy="0"/>
            </a:xfrm>
            <a:prstGeom prst="line">
              <a:avLst/>
            </a:prstGeom>
            <a:noFill/>
            <a:ln w="76200">
              <a:solidFill>
                <a:srgbClr val="0099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2304" name="Line 16"/>
            <p:cNvSpPr>
              <a:spLocks noChangeShapeType="1"/>
            </p:cNvSpPr>
            <p:nvPr/>
          </p:nvSpPr>
          <p:spPr bwMode="auto">
            <a:xfrm>
              <a:off x="3606" y="1979"/>
              <a:ext cx="0" cy="318"/>
            </a:xfrm>
            <a:prstGeom prst="line">
              <a:avLst/>
            </a:prstGeom>
            <a:noFill/>
            <a:ln w="76200">
              <a:solidFill>
                <a:srgbClr val="0099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2305" name="Line 17"/>
            <p:cNvSpPr>
              <a:spLocks noChangeShapeType="1"/>
            </p:cNvSpPr>
            <p:nvPr/>
          </p:nvSpPr>
          <p:spPr bwMode="auto">
            <a:xfrm>
              <a:off x="4830" y="1979"/>
              <a:ext cx="0" cy="317"/>
            </a:xfrm>
            <a:prstGeom prst="line">
              <a:avLst/>
            </a:prstGeom>
            <a:noFill/>
            <a:ln w="76200">
              <a:solidFill>
                <a:srgbClr val="0099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2294" name="TextBox 16"/>
          <p:cNvSpPr txBox="1">
            <a:spLocks noChangeArrowheads="1"/>
          </p:cNvSpPr>
          <p:nvPr/>
        </p:nvSpPr>
        <p:spPr bwMode="auto">
          <a:xfrm>
            <a:off x="5508625" y="2060575"/>
            <a:ext cx="1503363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3600" b="1">
                <a:latin typeface="Arial" charset="0"/>
              </a:rPr>
              <a:t>на 3 &gt;</a:t>
            </a:r>
          </a:p>
        </p:txBody>
      </p:sp>
      <p:sp>
        <p:nvSpPr>
          <p:cNvPr id="18" name="Левая круглая скобка 17"/>
          <p:cNvSpPr/>
          <p:nvPr/>
        </p:nvSpPr>
        <p:spPr>
          <a:xfrm rot="16200000">
            <a:off x="4211638" y="188912"/>
            <a:ext cx="503238" cy="5688013"/>
          </a:xfrm>
          <a:prstGeom prst="leftBracket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2296" name="TextBox 18"/>
          <p:cNvSpPr txBox="1">
            <a:spLocks noChangeArrowheads="1"/>
          </p:cNvSpPr>
          <p:nvPr/>
        </p:nvSpPr>
        <p:spPr bwMode="auto">
          <a:xfrm>
            <a:off x="3851275" y="3357563"/>
            <a:ext cx="595313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3600" b="1">
                <a:latin typeface="Arial" charset="0"/>
              </a:rPr>
              <a:t>? </a:t>
            </a:r>
          </a:p>
        </p:txBody>
      </p:sp>
      <p:sp>
        <p:nvSpPr>
          <p:cNvPr id="12297" name="TextBox 20"/>
          <p:cNvSpPr txBox="1">
            <a:spLocks noChangeArrowheads="1"/>
          </p:cNvSpPr>
          <p:nvPr/>
        </p:nvSpPr>
        <p:spPr bwMode="auto">
          <a:xfrm>
            <a:off x="3059113" y="1196975"/>
            <a:ext cx="441325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ru-RU" sz="3600" b="1">
                <a:latin typeface="Arial" charset="0"/>
              </a:rPr>
              <a:t>7</a:t>
            </a:r>
            <a:endParaRPr lang="ru-RU" altLang="ru-RU" sz="3600" b="1">
              <a:latin typeface="Arial" charset="0"/>
            </a:endParaRPr>
          </a:p>
        </p:txBody>
      </p:sp>
      <p:pic>
        <p:nvPicPr>
          <p:cNvPr id="12298" name="Picture 2" descr="D:\Documents and Settings\Admin\Рабочий стол\АНЯ\i (5)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0063" y="1143000"/>
            <a:ext cx="81915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9" name="Picture 3" descr="D:\Documents and Settings\Admin\Рабочий стол\АНЯ\i (6)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2357438"/>
            <a:ext cx="1724025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" name="TextBox 25"/>
          <p:cNvSpPr txBox="1">
            <a:spLocks noChangeArrowheads="1"/>
          </p:cNvSpPr>
          <p:nvPr/>
        </p:nvSpPr>
        <p:spPr bwMode="auto">
          <a:xfrm>
            <a:off x="1571625" y="4429125"/>
            <a:ext cx="5500688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ru-RU" sz="3600">
                <a:latin typeface="Arial" charset="0"/>
              </a:rPr>
              <a:t>7 + 3 = 10 ( </a:t>
            </a:r>
            <a:r>
              <a:rPr lang="ru-RU" altLang="ru-RU" sz="3600">
                <a:latin typeface="Arial" charset="0"/>
              </a:rPr>
              <a:t>машинок)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build="allAtOnce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Прямоугольник 2"/>
          <p:cNvPicPr>
            <a:picLocks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8588" y="115888"/>
            <a:ext cx="9034462" cy="1597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5" name="Рисунок 3" descr="Рисунок4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55650" y="1844675"/>
            <a:ext cx="7599363" cy="4537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99592" y="260648"/>
            <a:ext cx="7872668" cy="769441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4400" b="1" dirty="0">
                <a:ln w="11430"/>
                <a:solidFill>
                  <a:srgbClr val="7030A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ookman Old Style" pitchFamily="18" charset="0"/>
              </a:rPr>
              <a:t>Составь по схеме задачу</a:t>
            </a:r>
          </a:p>
        </p:txBody>
      </p:sp>
      <p:grpSp>
        <p:nvGrpSpPr>
          <p:cNvPr id="14339" name="Group 4"/>
          <p:cNvGrpSpPr>
            <a:grpSpLocks/>
          </p:cNvGrpSpPr>
          <p:nvPr/>
        </p:nvGrpSpPr>
        <p:grpSpPr bwMode="auto">
          <a:xfrm>
            <a:off x="2051050" y="1630363"/>
            <a:ext cx="3600450" cy="358775"/>
            <a:chOff x="748" y="754"/>
            <a:chExt cx="2268" cy="363"/>
          </a:xfrm>
        </p:grpSpPr>
        <p:sp>
          <p:nvSpPr>
            <p:cNvPr id="14356" name="Line 5"/>
            <p:cNvSpPr>
              <a:spLocks noChangeShapeType="1"/>
            </p:cNvSpPr>
            <p:nvPr/>
          </p:nvSpPr>
          <p:spPr bwMode="auto">
            <a:xfrm>
              <a:off x="748" y="935"/>
              <a:ext cx="2268" cy="0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4357" name="Line 6"/>
            <p:cNvSpPr>
              <a:spLocks noChangeShapeType="1"/>
            </p:cNvSpPr>
            <p:nvPr/>
          </p:nvSpPr>
          <p:spPr bwMode="auto">
            <a:xfrm>
              <a:off x="748" y="754"/>
              <a:ext cx="0" cy="363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4358" name="Line 7"/>
            <p:cNvSpPr>
              <a:spLocks noChangeShapeType="1"/>
            </p:cNvSpPr>
            <p:nvPr/>
          </p:nvSpPr>
          <p:spPr bwMode="auto">
            <a:xfrm>
              <a:off x="3016" y="754"/>
              <a:ext cx="0" cy="363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14340" name="Group 4"/>
          <p:cNvGrpSpPr>
            <a:grpSpLocks/>
          </p:cNvGrpSpPr>
          <p:nvPr/>
        </p:nvGrpSpPr>
        <p:grpSpPr bwMode="auto">
          <a:xfrm>
            <a:off x="2051050" y="2492375"/>
            <a:ext cx="3600450" cy="360363"/>
            <a:chOff x="748" y="754"/>
            <a:chExt cx="2268" cy="363"/>
          </a:xfrm>
        </p:grpSpPr>
        <p:sp>
          <p:nvSpPr>
            <p:cNvPr id="14353" name="Line 5"/>
            <p:cNvSpPr>
              <a:spLocks noChangeShapeType="1"/>
            </p:cNvSpPr>
            <p:nvPr/>
          </p:nvSpPr>
          <p:spPr bwMode="auto">
            <a:xfrm>
              <a:off x="748" y="935"/>
              <a:ext cx="2268" cy="0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4354" name="Line 6"/>
            <p:cNvSpPr>
              <a:spLocks noChangeShapeType="1"/>
            </p:cNvSpPr>
            <p:nvPr/>
          </p:nvSpPr>
          <p:spPr bwMode="auto">
            <a:xfrm>
              <a:off x="748" y="754"/>
              <a:ext cx="0" cy="363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4355" name="Line 7"/>
            <p:cNvSpPr>
              <a:spLocks noChangeShapeType="1"/>
            </p:cNvSpPr>
            <p:nvPr/>
          </p:nvSpPr>
          <p:spPr bwMode="auto">
            <a:xfrm>
              <a:off x="3016" y="754"/>
              <a:ext cx="0" cy="363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14341" name="Группа 16"/>
          <p:cNvGrpSpPr>
            <a:grpSpLocks/>
          </p:cNvGrpSpPr>
          <p:nvPr/>
        </p:nvGrpSpPr>
        <p:grpSpPr bwMode="auto">
          <a:xfrm>
            <a:off x="4786313" y="2492375"/>
            <a:ext cx="647700" cy="288925"/>
            <a:chOff x="5292080" y="4005064"/>
            <a:chExt cx="648072" cy="288032"/>
          </a:xfrm>
        </p:grpSpPr>
        <p:cxnSp>
          <p:nvCxnSpPr>
            <p:cNvPr id="12" name="Прямая соединительная линия 11"/>
            <p:cNvCxnSpPr/>
            <p:nvPr/>
          </p:nvCxnSpPr>
          <p:spPr>
            <a:xfrm rot="5400000">
              <a:off x="5796135" y="4149080"/>
              <a:ext cx="288032" cy="0"/>
            </a:xfrm>
            <a:prstGeom prst="line">
              <a:avLst/>
            </a:prstGeom>
            <a:ln w="762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Прямая соединительная линия 12"/>
            <p:cNvCxnSpPr/>
            <p:nvPr/>
          </p:nvCxnSpPr>
          <p:spPr>
            <a:xfrm rot="5400000">
              <a:off x="5580111" y="4149080"/>
              <a:ext cx="288032" cy="0"/>
            </a:xfrm>
            <a:prstGeom prst="line">
              <a:avLst/>
            </a:prstGeom>
            <a:ln w="762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Прямая соединительная линия 13"/>
            <p:cNvCxnSpPr/>
            <p:nvPr/>
          </p:nvCxnSpPr>
          <p:spPr>
            <a:xfrm rot="5400000">
              <a:off x="5364087" y="4149080"/>
              <a:ext cx="288032" cy="0"/>
            </a:xfrm>
            <a:prstGeom prst="line">
              <a:avLst/>
            </a:prstGeom>
            <a:ln w="762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Прямая соединительная линия 14"/>
            <p:cNvCxnSpPr/>
            <p:nvPr/>
          </p:nvCxnSpPr>
          <p:spPr>
            <a:xfrm rot="5400000">
              <a:off x="5148063" y="4149080"/>
              <a:ext cx="288032" cy="0"/>
            </a:xfrm>
            <a:prstGeom prst="line">
              <a:avLst/>
            </a:prstGeom>
            <a:ln w="762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342" name="TextBox 15"/>
          <p:cNvSpPr txBox="1">
            <a:spLocks noChangeArrowheads="1"/>
          </p:cNvSpPr>
          <p:nvPr/>
        </p:nvSpPr>
        <p:spPr bwMode="auto">
          <a:xfrm>
            <a:off x="4787900" y="2781300"/>
            <a:ext cx="1503363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3600" b="1">
                <a:latin typeface="Arial" charset="0"/>
              </a:rPr>
              <a:t>на 4 &lt;</a:t>
            </a:r>
          </a:p>
        </p:txBody>
      </p:sp>
      <p:sp>
        <p:nvSpPr>
          <p:cNvPr id="17" name="Левая круглая скобка 16"/>
          <p:cNvSpPr/>
          <p:nvPr/>
        </p:nvSpPr>
        <p:spPr>
          <a:xfrm rot="16200000">
            <a:off x="3274219" y="1413669"/>
            <a:ext cx="288925" cy="2735263"/>
          </a:xfrm>
          <a:prstGeom prst="leftBracket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4344" name="TextBox 18"/>
          <p:cNvSpPr txBox="1">
            <a:spLocks noChangeArrowheads="1"/>
          </p:cNvSpPr>
          <p:nvPr/>
        </p:nvSpPr>
        <p:spPr bwMode="auto">
          <a:xfrm>
            <a:off x="3348038" y="1196975"/>
            <a:ext cx="696912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3600" b="1">
                <a:latin typeface="Arial" charset="0"/>
              </a:rPr>
              <a:t>10</a:t>
            </a:r>
          </a:p>
        </p:txBody>
      </p:sp>
      <p:sp>
        <p:nvSpPr>
          <p:cNvPr id="14345" name="TextBox 19"/>
          <p:cNvSpPr txBox="1">
            <a:spLocks noChangeArrowheads="1"/>
          </p:cNvSpPr>
          <p:nvPr/>
        </p:nvSpPr>
        <p:spPr bwMode="auto">
          <a:xfrm>
            <a:off x="2987675" y="2924175"/>
            <a:ext cx="595313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3600" b="1">
                <a:latin typeface="Arial" charset="0"/>
              </a:rPr>
              <a:t>? </a:t>
            </a:r>
          </a:p>
        </p:txBody>
      </p:sp>
      <p:pic>
        <p:nvPicPr>
          <p:cNvPr id="14346" name="Picture 2" descr="D:\Documents and Settings\Admin\Рабочий стол\АНЯ\i (3)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71500" y="928688"/>
            <a:ext cx="1357313" cy="1285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7" name="Picture 3" descr="D:\Documents and Settings\Admin\Рабочий стол\АНЯ\i (4)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57188" y="2071688"/>
            <a:ext cx="15240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" name="TextBox 24"/>
          <p:cNvSpPr txBox="1">
            <a:spLocks noChangeArrowheads="1"/>
          </p:cNvSpPr>
          <p:nvPr/>
        </p:nvSpPr>
        <p:spPr bwMode="auto">
          <a:xfrm>
            <a:off x="2214563" y="4500563"/>
            <a:ext cx="4135437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3600">
                <a:latin typeface="Arial" charset="0"/>
              </a:rPr>
              <a:t>10 – 4 = 6 ( мячей)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build="allAtOnce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4"/>
          <p:cNvGrpSpPr>
            <a:grpSpLocks/>
          </p:cNvGrpSpPr>
          <p:nvPr/>
        </p:nvGrpSpPr>
        <p:grpSpPr bwMode="auto">
          <a:xfrm>
            <a:off x="684213" y="2997200"/>
            <a:ext cx="4103687" cy="358775"/>
            <a:chOff x="827584" y="2924944"/>
            <a:chExt cx="2016224" cy="288032"/>
          </a:xfrm>
        </p:grpSpPr>
        <p:cxnSp>
          <p:nvCxnSpPr>
            <p:cNvPr id="5" name="Прямая соединительная линия 4"/>
            <p:cNvCxnSpPr/>
            <p:nvPr/>
          </p:nvCxnSpPr>
          <p:spPr>
            <a:xfrm>
              <a:off x="827584" y="3068960"/>
              <a:ext cx="2016224" cy="0"/>
            </a:xfrm>
            <a:prstGeom prst="line">
              <a:avLst/>
            </a:prstGeom>
            <a:ln w="127000">
              <a:solidFill>
                <a:srgbClr val="0000C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Прямая соединительная линия 5"/>
            <p:cNvCxnSpPr/>
            <p:nvPr/>
          </p:nvCxnSpPr>
          <p:spPr>
            <a:xfrm rot="5400000">
              <a:off x="683568" y="3068960"/>
              <a:ext cx="288032" cy="0"/>
            </a:xfrm>
            <a:prstGeom prst="line">
              <a:avLst/>
            </a:prstGeom>
            <a:ln w="76200">
              <a:solidFill>
                <a:srgbClr val="0000C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Прямая соединительная линия 6"/>
            <p:cNvCxnSpPr/>
            <p:nvPr/>
          </p:nvCxnSpPr>
          <p:spPr>
            <a:xfrm rot="5400000">
              <a:off x="2699792" y="3068960"/>
              <a:ext cx="288032" cy="0"/>
            </a:xfrm>
            <a:prstGeom prst="line">
              <a:avLst/>
            </a:prstGeom>
            <a:ln w="76200">
              <a:solidFill>
                <a:srgbClr val="0000C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Левая круглая скобка 7"/>
          <p:cNvSpPr/>
          <p:nvPr/>
        </p:nvSpPr>
        <p:spPr>
          <a:xfrm rot="5400000">
            <a:off x="2591594" y="873919"/>
            <a:ext cx="288925" cy="4103687"/>
          </a:xfrm>
          <a:prstGeom prst="leftBracket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2124075" y="2286000"/>
            <a:ext cx="982663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3600" b="1">
                <a:latin typeface="Arial" charset="0"/>
              </a:rPr>
              <a:t>8 б.</a:t>
            </a:r>
          </a:p>
        </p:txBody>
      </p:sp>
      <p:grpSp>
        <p:nvGrpSpPr>
          <p:cNvPr id="3" name="Группа 9"/>
          <p:cNvGrpSpPr>
            <a:grpSpLocks/>
          </p:cNvGrpSpPr>
          <p:nvPr/>
        </p:nvGrpSpPr>
        <p:grpSpPr bwMode="auto">
          <a:xfrm>
            <a:off x="3348038" y="2997200"/>
            <a:ext cx="1222375" cy="358775"/>
            <a:chOff x="3779838" y="3789363"/>
            <a:chExt cx="719137" cy="358775"/>
          </a:xfrm>
        </p:grpSpPr>
        <p:cxnSp>
          <p:nvCxnSpPr>
            <p:cNvPr id="11" name="Прямая соединительная линия 10"/>
            <p:cNvCxnSpPr/>
            <p:nvPr/>
          </p:nvCxnSpPr>
          <p:spPr>
            <a:xfrm rot="5400000">
              <a:off x="4248140" y="3897304"/>
              <a:ext cx="358775" cy="142894"/>
            </a:xfrm>
            <a:prstGeom prst="line">
              <a:avLst/>
            </a:prstGeom>
            <a:ln w="762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/>
          </p:nvCxnSpPr>
          <p:spPr>
            <a:xfrm rot="5400000">
              <a:off x="3959552" y="3897304"/>
              <a:ext cx="358775" cy="142893"/>
            </a:xfrm>
            <a:prstGeom prst="line">
              <a:avLst/>
            </a:prstGeom>
            <a:ln w="762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Прямая соединительная линия 12"/>
            <p:cNvCxnSpPr/>
            <p:nvPr/>
          </p:nvCxnSpPr>
          <p:spPr>
            <a:xfrm rot="5400000">
              <a:off x="3671897" y="3897304"/>
              <a:ext cx="358775" cy="142893"/>
            </a:xfrm>
            <a:prstGeom prst="line">
              <a:avLst/>
            </a:prstGeom>
            <a:ln w="762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" name="TextBox 13"/>
          <p:cNvSpPr txBox="1">
            <a:spLocks noChangeArrowheads="1"/>
          </p:cNvSpPr>
          <p:nvPr/>
        </p:nvSpPr>
        <p:spPr bwMode="auto">
          <a:xfrm>
            <a:off x="3419475" y="3429000"/>
            <a:ext cx="982663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3600" b="1">
                <a:latin typeface="Arial" charset="0"/>
              </a:rPr>
              <a:t>2 б.</a:t>
            </a:r>
          </a:p>
        </p:txBody>
      </p:sp>
      <p:sp>
        <p:nvSpPr>
          <p:cNvPr id="15" name="Левая круглая скобка 14"/>
          <p:cNvSpPr/>
          <p:nvPr/>
        </p:nvSpPr>
        <p:spPr>
          <a:xfrm rot="16200000">
            <a:off x="1872456" y="2024857"/>
            <a:ext cx="358775" cy="2735262"/>
          </a:xfrm>
          <a:prstGeom prst="leftBracket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6" name="TextBox 15"/>
          <p:cNvSpPr txBox="1">
            <a:spLocks noChangeArrowheads="1"/>
          </p:cNvSpPr>
          <p:nvPr/>
        </p:nvSpPr>
        <p:spPr bwMode="auto">
          <a:xfrm>
            <a:off x="1258888" y="3573463"/>
            <a:ext cx="1008062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3600" b="1">
                <a:latin typeface="Arial" charset="0"/>
              </a:rPr>
              <a:t>? б.</a:t>
            </a:r>
          </a:p>
        </p:txBody>
      </p:sp>
      <p:sp>
        <p:nvSpPr>
          <p:cNvPr id="17" name="TextBox 16"/>
          <p:cNvSpPr txBox="1">
            <a:spLocks noChangeArrowheads="1"/>
          </p:cNvSpPr>
          <p:nvPr/>
        </p:nvSpPr>
        <p:spPr bwMode="auto">
          <a:xfrm>
            <a:off x="468313" y="4365625"/>
            <a:ext cx="2843212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3600" b="1">
                <a:latin typeface="Arial" charset="0"/>
              </a:rPr>
              <a:t>8 – 2 = 6 (б.)</a:t>
            </a:r>
          </a:p>
        </p:txBody>
      </p:sp>
      <p:sp>
        <p:nvSpPr>
          <p:cNvPr id="18" name="TextBox 17"/>
          <p:cNvSpPr txBox="1">
            <a:spLocks noChangeArrowheads="1"/>
          </p:cNvSpPr>
          <p:nvPr/>
        </p:nvSpPr>
        <p:spPr bwMode="auto">
          <a:xfrm>
            <a:off x="323850" y="5157788"/>
            <a:ext cx="796290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3600" b="1">
                <a:latin typeface="Arial" charset="0"/>
              </a:rPr>
              <a:t>Ответ: 6 бантиков осталось.</a:t>
            </a:r>
          </a:p>
        </p:txBody>
      </p:sp>
      <p:sp>
        <p:nvSpPr>
          <p:cNvPr id="15371" name="TextBox 18"/>
          <p:cNvSpPr txBox="1">
            <a:spLocks noChangeArrowheads="1"/>
          </p:cNvSpPr>
          <p:nvPr/>
        </p:nvSpPr>
        <p:spPr bwMode="auto">
          <a:xfrm>
            <a:off x="285750" y="714375"/>
            <a:ext cx="7442200" cy="95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b="1">
                <a:solidFill>
                  <a:srgbClr val="7030A0"/>
                </a:solidFill>
                <a:latin typeface="Arial" charset="0"/>
              </a:rPr>
              <a:t>Составь схему и реши задачу.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2400" b="1">
              <a:latin typeface="Arial" charset="0"/>
            </a:endParaRPr>
          </a:p>
        </p:txBody>
      </p:sp>
      <p:sp>
        <p:nvSpPr>
          <p:cNvPr id="15372" name="TextBox 19"/>
          <p:cNvSpPr txBox="1">
            <a:spLocks noChangeArrowheads="1"/>
          </p:cNvSpPr>
          <p:nvPr/>
        </p:nvSpPr>
        <p:spPr bwMode="auto">
          <a:xfrm>
            <a:off x="1214438" y="1571625"/>
            <a:ext cx="744537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000">
                <a:latin typeface="Arial Black" pitchFamily="34" charset="0"/>
              </a:rPr>
              <a:t>У Кати было 8 бантиков. Она подарила 2 бантика.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000">
                <a:latin typeface="Arial Black" pitchFamily="34" charset="0"/>
              </a:rPr>
              <a:t> Сколько бантиков осталось у Кати?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 nodeType="clickPar">
                      <p:stCondLst>
                        <p:cond delay="indefinite"/>
                      </p:stCondLst>
                      <p:childTnLst>
                        <p:par>
                          <p:cTn id="5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4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 nodeType="clickPar">
                      <p:stCondLst>
                        <p:cond delay="indefinite"/>
                      </p:stCondLst>
                      <p:childTnLst>
                        <p:par>
                          <p:cTn id="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/>
      <p:bldP spid="14" grpId="0"/>
      <p:bldP spid="15" grpId="0" animBg="1"/>
      <p:bldP spid="16" grpId="0"/>
      <p:bldP spid="17" grpId="0"/>
      <p:bldP spid="1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2"/>
          <p:cNvGrpSpPr>
            <a:grpSpLocks/>
          </p:cNvGrpSpPr>
          <p:nvPr/>
        </p:nvGrpSpPr>
        <p:grpSpPr bwMode="auto">
          <a:xfrm>
            <a:off x="971550" y="3357563"/>
            <a:ext cx="3240088" cy="358775"/>
            <a:chOff x="827584" y="2924944"/>
            <a:chExt cx="2016224" cy="288032"/>
          </a:xfrm>
        </p:grpSpPr>
        <p:cxnSp>
          <p:nvCxnSpPr>
            <p:cNvPr id="5" name="Прямая соединительная линия 4"/>
            <p:cNvCxnSpPr/>
            <p:nvPr/>
          </p:nvCxnSpPr>
          <p:spPr>
            <a:xfrm>
              <a:off x="827584" y="3070234"/>
              <a:ext cx="2016224" cy="0"/>
            </a:xfrm>
            <a:prstGeom prst="line">
              <a:avLst/>
            </a:prstGeom>
            <a:ln w="127000">
              <a:solidFill>
                <a:srgbClr val="0000C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Прямая соединительная линия 5"/>
            <p:cNvCxnSpPr/>
            <p:nvPr/>
          </p:nvCxnSpPr>
          <p:spPr>
            <a:xfrm rot="5400000">
              <a:off x="683568" y="3068960"/>
              <a:ext cx="288032" cy="0"/>
            </a:xfrm>
            <a:prstGeom prst="line">
              <a:avLst/>
            </a:prstGeom>
            <a:ln w="76200">
              <a:solidFill>
                <a:srgbClr val="0000C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Прямая соединительная линия 6"/>
            <p:cNvCxnSpPr/>
            <p:nvPr/>
          </p:nvCxnSpPr>
          <p:spPr>
            <a:xfrm rot="5400000">
              <a:off x="2699792" y="3068960"/>
              <a:ext cx="288032" cy="0"/>
            </a:xfrm>
            <a:prstGeom prst="line">
              <a:avLst/>
            </a:prstGeom>
            <a:ln w="76200">
              <a:solidFill>
                <a:srgbClr val="0000C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1908175" y="2852738"/>
            <a:ext cx="1082675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3600" b="1">
                <a:latin typeface="Arial" charset="0"/>
              </a:rPr>
              <a:t>4 ш.</a:t>
            </a:r>
          </a:p>
        </p:txBody>
      </p:sp>
      <p:grpSp>
        <p:nvGrpSpPr>
          <p:cNvPr id="3" name="Группа 13"/>
          <p:cNvGrpSpPr>
            <a:grpSpLocks/>
          </p:cNvGrpSpPr>
          <p:nvPr/>
        </p:nvGrpSpPr>
        <p:grpSpPr bwMode="auto">
          <a:xfrm>
            <a:off x="4214813" y="3357563"/>
            <a:ext cx="2503487" cy="358775"/>
            <a:chOff x="827584" y="2924944"/>
            <a:chExt cx="2016224" cy="288032"/>
          </a:xfrm>
        </p:grpSpPr>
        <p:cxnSp>
          <p:nvCxnSpPr>
            <p:cNvPr id="10" name="Прямая соединительная линия 9"/>
            <p:cNvCxnSpPr/>
            <p:nvPr/>
          </p:nvCxnSpPr>
          <p:spPr>
            <a:xfrm>
              <a:off x="827584" y="3068960"/>
              <a:ext cx="2016224" cy="0"/>
            </a:xfrm>
            <a:prstGeom prst="line">
              <a:avLst/>
            </a:prstGeom>
            <a:ln w="127000">
              <a:solidFill>
                <a:srgbClr val="0000C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Прямая соединительная линия 10"/>
            <p:cNvCxnSpPr/>
            <p:nvPr/>
          </p:nvCxnSpPr>
          <p:spPr>
            <a:xfrm rot="5400000">
              <a:off x="683568" y="3068960"/>
              <a:ext cx="288032" cy="0"/>
            </a:xfrm>
            <a:prstGeom prst="line">
              <a:avLst/>
            </a:prstGeom>
            <a:ln w="76200">
              <a:solidFill>
                <a:srgbClr val="0000C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/>
          </p:nvCxnSpPr>
          <p:spPr>
            <a:xfrm rot="5400000">
              <a:off x="2699792" y="3068960"/>
              <a:ext cx="288032" cy="0"/>
            </a:xfrm>
            <a:prstGeom prst="line">
              <a:avLst/>
            </a:prstGeom>
            <a:ln w="76200">
              <a:solidFill>
                <a:srgbClr val="0000C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4284663" y="2852738"/>
            <a:ext cx="1082675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3600" b="1">
                <a:latin typeface="Arial" charset="0"/>
              </a:rPr>
              <a:t>4 ш.</a:t>
            </a:r>
          </a:p>
        </p:txBody>
      </p:sp>
      <p:sp>
        <p:nvSpPr>
          <p:cNvPr id="14" name="Левая круглая скобка 13"/>
          <p:cNvSpPr/>
          <p:nvPr/>
        </p:nvSpPr>
        <p:spPr>
          <a:xfrm rot="16200000">
            <a:off x="3659981" y="912019"/>
            <a:ext cx="360363" cy="5680075"/>
          </a:xfrm>
          <a:prstGeom prst="leftBracket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2987675" y="3860800"/>
            <a:ext cx="1108075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3600" b="1">
                <a:latin typeface="Arial" charset="0"/>
              </a:rPr>
              <a:t>? ш.</a:t>
            </a:r>
          </a:p>
        </p:txBody>
      </p:sp>
      <p:sp>
        <p:nvSpPr>
          <p:cNvPr id="16" name="TextBox 15"/>
          <p:cNvSpPr txBox="1">
            <a:spLocks noChangeArrowheads="1"/>
          </p:cNvSpPr>
          <p:nvPr/>
        </p:nvSpPr>
        <p:spPr bwMode="auto">
          <a:xfrm>
            <a:off x="395288" y="4652963"/>
            <a:ext cx="3000375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3600" b="1">
                <a:latin typeface="Arial" charset="0"/>
              </a:rPr>
              <a:t>4 + 4 = 8 (ш.)</a:t>
            </a:r>
          </a:p>
        </p:txBody>
      </p:sp>
      <p:sp>
        <p:nvSpPr>
          <p:cNvPr id="17" name="TextBox 16"/>
          <p:cNvSpPr txBox="1">
            <a:spLocks noChangeArrowheads="1"/>
          </p:cNvSpPr>
          <p:nvPr/>
        </p:nvSpPr>
        <p:spPr bwMode="auto">
          <a:xfrm>
            <a:off x="395288" y="5516563"/>
            <a:ext cx="558800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3600" b="1">
                <a:latin typeface="Arial" charset="0"/>
              </a:rPr>
              <a:t>Ответ: 6 шарфов всего.</a:t>
            </a:r>
          </a:p>
        </p:txBody>
      </p:sp>
      <p:sp>
        <p:nvSpPr>
          <p:cNvPr id="16394" name="TextBox 17"/>
          <p:cNvSpPr txBox="1">
            <a:spLocks noChangeArrowheads="1"/>
          </p:cNvSpPr>
          <p:nvPr/>
        </p:nvSpPr>
        <p:spPr bwMode="auto">
          <a:xfrm>
            <a:off x="285750" y="1143000"/>
            <a:ext cx="11977688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400">
                <a:latin typeface="Arial" charset="0"/>
              </a:rPr>
              <a:t>Бабушка связала  4 красных шарфа и столько же синих.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400">
                <a:latin typeface="Arial" charset="0"/>
              </a:rPr>
              <a:t> Сколько шарфов связала бабушка?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3" grpId="0"/>
      <p:bldP spid="14" grpId="0" animBg="1"/>
      <p:bldP spid="15" grpId="0"/>
      <p:bldP spid="16" grpId="0"/>
      <p:bldP spid="1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468313" y="2492375"/>
            <a:ext cx="3600450" cy="650875"/>
            <a:chOff x="748" y="754"/>
            <a:chExt cx="2268" cy="363"/>
          </a:xfrm>
        </p:grpSpPr>
        <p:sp>
          <p:nvSpPr>
            <p:cNvPr id="17428" name="Line 5"/>
            <p:cNvSpPr>
              <a:spLocks noChangeShapeType="1"/>
            </p:cNvSpPr>
            <p:nvPr/>
          </p:nvSpPr>
          <p:spPr bwMode="auto">
            <a:xfrm>
              <a:off x="748" y="935"/>
              <a:ext cx="2268" cy="0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7429" name="Line 6"/>
            <p:cNvSpPr>
              <a:spLocks noChangeShapeType="1"/>
            </p:cNvSpPr>
            <p:nvPr/>
          </p:nvSpPr>
          <p:spPr bwMode="auto">
            <a:xfrm>
              <a:off x="748" y="754"/>
              <a:ext cx="0" cy="363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7430" name="Line 7"/>
            <p:cNvSpPr>
              <a:spLocks noChangeShapeType="1"/>
            </p:cNvSpPr>
            <p:nvPr/>
          </p:nvSpPr>
          <p:spPr bwMode="auto">
            <a:xfrm>
              <a:off x="3016" y="754"/>
              <a:ext cx="0" cy="363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3" name="Group 4"/>
          <p:cNvGrpSpPr>
            <a:grpSpLocks/>
          </p:cNvGrpSpPr>
          <p:nvPr/>
        </p:nvGrpSpPr>
        <p:grpSpPr bwMode="auto">
          <a:xfrm>
            <a:off x="428625" y="3357563"/>
            <a:ext cx="3600450" cy="360362"/>
            <a:chOff x="748" y="754"/>
            <a:chExt cx="2268" cy="363"/>
          </a:xfrm>
        </p:grpSpPr>
        <p:sp>
          <p:nvSpPr>
            <p:cNvPr id="17425" name="Line 5"/>
            <p:cNvSpPr>
              <a:spLocks noChangeShapeType="1"/>
            </p:cNvSpPr>
            <p:nvPr/>
          </p:nvSpPr>
          <p:spPr bwMode="auto">
            <a:xfrm>
              <a:off x="748" y="935"/>
              <a:ext cx="2268" cy="0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7426" name="Line 6"/>
            <p:cNvSpPr>
              <a:spLocks noChangeShapeType="1"/>
            </p:cNvSpPr>
            <p:nvPr/>
          </p:nvSpPr>
          <p:spPr bwMode="auto">
            <a:xfrm>
              <a:off x="748" y="754"/>
              <a:ext cx="0" cy="363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7427" name="Line 7"/>
            <p:cNvSpPr>
              <a:spLocks noChangeShapeType="1"/>
            </p:cNvSpPr>
            <p:nvPr/>
          </p:nvSpPr>
          <p:spPr bwMode="auto">
            <a:xfrm>
              <a:off x="3016" y="754"/>
              <a:ext cx="0" cy="363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4" name="Group 12"/>
          <p:cNvGrpSpPr>
            <a:grpSpLocks/>
          </p:cNvGrpSpPr>
          <p:nvPr/>
        </p:nvGrpSpPr>
        <p:grpSpPr bwMode="auto">
          <a:xfrm>
            <a:off x="4071938" y="3357563"/>
            <a:ext cx="2087562" cy="360362"/>
            <a:chOff x="3606" y="1979"/>
            <a:chExt cx="1224" cy="318"/>
          </a:xfrm>
        </p:grpSpPr>
        <p:sp>
          <p:nvSpPr>
            <p:cNvPr id="17420" name="Line 13"/>
            <p:cNvSpPr>
              <a:spLocks noChangeShapeType="1"/>
            </p:cNvSpPr>
            <p:nvPr/>
          </p:nvSpPr>
          <p:spPr bwMode="auto">
            <a:xfrm>
              <a:off x="3606" y="2115"/>
              <a:ext cx="317" cy="0"/>
            </a:xfrm>
            <a:prstGeom prst="line">
              <a:avLst/>
            </a:prstGeom>
            <a:noFill/>
            <a:ln w="76200">
              <a:solidFill>
                <a:srgbClr val="0099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7421" name="Line 14"/>
            <p:cNvSpPr>
              <a:spLocks noChangeShapeType="1"/>
            </p:cNvSpPr>
            <p:nvPr/>
          </p:nvSpPr>
          <p:spPr bwMode="auto">
            <a:xfrm>
              <a:off x="4059" y="2115"/>
              <a:ext cx="317" cy="0"/>
            </a:xfrm>
            <a:prstGeom prst="line">
              <a:avLst/>
            </a:prstGeom>
            <a:noFill/>
            <a:ln w="76200">
              <a:solidFill>
                <a:srgbClr val="0099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7422" name="Line 15"/>
            <p:cNvSpPr>
              <a:spLocks noChangeShapeType="1"/>
            </p:cNvSpPr>
            <p:nvPr/>
          </p:nvSpPr>
          <p:spPr bwMode="auto">
            <a:xfrm>
              <a:off x="4513" y="2115"/>
              <a:ext cx="317" cy="0"/>
            </a:xfrm>
            <a:prstGeom prst="line">
              <a:avLst/>
            </a:prstGeom>
            <a:noFill/>
            <a:ln w="76200">
              <a:solidFill>
                <a:srgbClr val="0099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7423" name="Line 16"/>
            <p:cNvSpPr>
              <a:spLocks noChangeShapeType="1"/>
            </p:cNvSpPr>
            <p:nvPr/>
          </p:nvSpPr>
          <p:spPr bwMode="auto">
            <a:xfrm>
              <a:off x="3606" y="1979"/>
              <a:ext cx="0" cy="318"/>
            </a:xfrm>
            <a:prstGeom prst="line">
              <a:avLst/>
            </a:prstGeom>
            <a:noFill/>
            <a:ln w="76200">
              <a:solidFill>
                <a:srgbClr val="0099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7424" name="Line 17"/>
            <p:cNvSpPr>
              <a:spLocks noChangeShapeType="1"/>
            </p:cNvSpPr>
            <p:nvPr/>
          </p:nvSpPr>
          <p:spPr bwMode="auto">
            <a:xfrm>
              <a:off x="4830" y="1979"/>
              <a:ext cx="0" cy="317"/>
            </a:xfrm>
            <a:prstGeom prst="line">
              <a:avLst/>
            </a:prstGeom>
            <a:noFill/>
            <a:ln w="76200">
              <a:solidFill>
                <a:srgbClr val="0099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8" name="TextBox 17"/>
          <p:cNvSpPr txBox="1">
            <a:spLocks noChangeArrowheads="1"/>
          </p:cNvSpPr>
          <p:nvPr/>
        </p:nvSpPr>
        <p:spPr bwMode="auto">
          <a:xfrm>
            <a:off x="1476375" y="1989138"/>
            <a:ext cx="1265238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3600" b="1">
                <a:latin typeface="Arial" charset="0"/>
              </a:rPr>
              <a:t>5 цв.</a:t>
            </a:r>
          </a:p>
        </p:txBody>
      </p:sp>
      <p:sp>
        <p:nvSpPr>
          <p:cNvPr id="19" name="TextBox 18"/>
          <p:cNvSpPr txBox="1">
            <a:spLocks noChangeArrowheads="1"/>
          </p:cNvSpPr>
          <p:nvPr/>
        </p:nvSpPr>
        <p:spPr bwMode="auto">
          <a:xfrm>
            <a:off x="4714875" y="3000375"/>
            <a:ext cx="2143125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800" b="1">
                <a:latin typeface="Arial" charset="0"/>
              </a:rPr>
              <a:t>на 2 цв.</a:t>
            </a:r>
            <a:r>
              <a:rPr lang="ru-RU" altLang="ru-RU" sz="3600" b="1">
                <a:latin typeface="Arial" charset="0"/>
              </a:rPr>
              <a:t> </a:t>
            </a:r>
            <a:r>
              <a:rPr lang="en-US" altLang="ru-RU" sz="3600" b="1">
                <a:latin typeface="Arial" charset="0"/>
              </a:rPr>
              <a:t>&gt;</a:t>
            </a:r>
            <a:r>
              <a:rPr lang="ru-RU" altLang="ru-RU" sz="3600" b="1">
                <a:latin typeface="Arial" charset="0"/>
              </a:rPr>
              <a:t> </a:t>
            </a:r>
          </a:p>
        </p:txBody>
      </p:sp>
      <p:sp>
        <p:nvSpPr>
          <p:cNvPr id="20" name="Левая круглая скобка 19"/>
          <p:cNvSpPr/>
          <p:nvPr/>
        </p:nvSpPr>
        <p:spPr>
          <a:xfrm rot="16200000">
            <a:off x="3070225" y="715963"/>
            <a:ext cx="503237" cy="5786438"/>
          </a:xfrm>
          <a:prstGeom prst="leftBracket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1" name="TextBox 20"/>
          <p:cNvSpPr txBox="1">
            <a:spLocks noChangeArrowheads="1"/>
          </p:cNvSpPr>
          <p:nvPr/>
        </p:nvSpPr>
        <p:spPr bwMode="auto">
          <a:xfrm>
            <a:off x="2843213" y="3860800"/>
            <a:ext cx="1290637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3600" b="1">
                <a:latin typeface="Arial" charset="0"/>
              </a:rPr>
              <a:t>? цв.</a:t>
            </a:r>
          </a:p>
        </p:txBody>
      </p:sp>
      <p:sp>
        <p:nvSpPr>
          <p:cNvPr id="22" name="TextBox 21"/>
          <p:cNvSpPr txBox="1">
            <a:spLocks noChangeArrowheads="1"/>
          </p:cNvSpPr>
          <p:nvPr/>
        </p:nvSpPr>
        <p:spPr bwMode="auto">
          <a:xfrm>
            <a:off x="395288" y="4581525"/>
            <a:ext cx="31369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3600" b="1">
                <a:latin typeface="Arial" charset="0"/>
              </a:rPr>
              <a:t>5 + 2 = 7 (цв.)</a:t>
            </a:r>
          </a:p>
        </p:txBody>
      </p:sp>
      <p:sp>
        <p:nvSpPr>
          <p:cNvPr id="23" name="TextBox 22"/>
          <p:cNvSpPr txBox="1">
            <a:spLocks noChangeArrowheads="1"/>
          </p:cNvSpPr>
          <p:nvPr/>
        </p:nvSpPr>
        <p:spPr bwMode="auto">
          <a:xfrm>
            <a:off x="250825" y="5373688"/>
            <a:ext cx="3916363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3600" b="1">
                <a:latin typeface="Arial" charset="0"/>
              </a:rPr>
              <a:t>Ответ: 7 цветов.</a:t>
            </a:r>
          </a:p>
        </p:txBody>
      </p:sp>
      <p:sp>
        <p:nvSpPr>
          <p:cNvPr id="17419" name="TextBox 24"/>
          <p:cNvSpPr txBox="1">
            <a:spLocks noChangeArrowheads="1"/>
          </p:cNvSpPr>
          <p:nvPr/>
        </p:nvSpPr>
        <p:spPr bwMode="auto">
          <a:xfrm>
            <a:off x="1143000" y="785813"/>
            <a:ext cx="7346950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000" b="1">
                <a:latin typeface="Arial" charset="0"/>
              </a:rPr>
              <a:t>Таня поливала сначала 5 цветов. А потом стала  поливать на 2 цветка больше. Сколько цветов стала поливать Таня?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 nodeType="clickPar">
                      <p:stCondLst>
                        <p:cond delay="indefinite"/>
                      </p:stCondLst>
                      <p:childTnLst>
                        <p:par>
                          <p:cTn id="5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4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 nodeType="clickPar">
                      <p:stCondLst>
                        <p:cond delay="indefinite"/>
                      </p:stCondLst>
                      <p:childTnLst>
                        <p:par>
                          <p:cTn id="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20" grpId="0" animBg="1"/>
      <p:bldP spid="21" grpId="0"/>
      <p:bldP spid="22" grpId="0"/>
      <p:bldP spid="2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Заголовок 4"/>
          <p:cNvSpPr>
            <a:spLocks noGrp="1"/>
          </p:cNvSpPr>
          <p:nvPr>
            <p:ph type="title"/>
          </p:nvPr>
        </p:nvSpPr>
        <p:spPr>
          <a:xfrm>
            <a:off x="457200" y="2133600"/>
            <a:ext cx="8229600" cy="2087563"/>
          </a:xfrm>
        </p:spPr>
        <p:txBody>
          <a:bodyPr/>
          <a:lstStyle/>
          <a:p>
            <a:r>
              <a:rPr lang="ru-RU" altLang="ru-RU" smtClean="0"/>
              <a:t>Спасибо за внимание!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b="1" smtClean="0">
                <a:solidFill>
                  <a:srgbClr val="7030A0"/>
                </a:solidFill>
              </a:rPr>
              <a:t>Устный счёт</a:t>
            </a:r>
          </a:p>
        </p:txBody>
      </p:sp>
      <p:sp>
        <p:nvSpPr>
          <p:cNvPr id="3075" name="Содержимое 2"/>
          <p:cNvSpPr>
            <a:spLocks noGrp="1"/>
          </p:cNvSpPr>
          <p:nvPr>
            <p:ph idx="1"/>
          </p:nvPr>
        </p:nvSpPr>
        <p:spPr>
          <a:xfrm>
            <a:off x="500063" y="1000125"/>
            <a:ext cx="8643937" cy="5168900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ru-RU" altLang="ru-RU" smtClean="0"/>
              <a:t>Папа сорвал с дерева груши и апельсины.  Каких    фруктов сорвано больше и на сколько?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E7FA76E2-6EA4-4C67-80F2-565CD19D2A5C}" type="datetime1">
              <a:rPr lang="ru-RU" smtClean="0"/>
              <a:pPr>
                <a:defRPr/>
              </a:pPr>
              <a:t>26.11.2022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5138EEB-0D9E-4D1F-B2EB-DD1D6823099D}" type="slidenum">
              <a:rPr lang="ru-RU" smtClean="0"/>
              <a:pPr>
                <a:defRPr/>
              </a:pPr>
              <a:t>2</a:t>
            </a:fld>
            <a:endParaRPr lang="ru-RU"/>
          </a:p>
        </p:txBody>
      </p:sp>
      <p:pic>
        <p:nvPicPr>
          <p:cNvPr id="3078" name="Рисунок 5" descr="i (18)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42938" y="2143125"/>
            <a:ext cx="15240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9" name="Рисунок 6" descr="i (18)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786063" y="2071688"/>
            <a:ext cx="15240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0" name="Рисунок 7" descr="i (18)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14500" y="2071688"/>
            <a:ext cx="15240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1" name="Рисунок 8" descr="i (18)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72063" y="2000250"/>
            <a:ext cx="15240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2" name="Рисунок 9" descr="i (18)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857625" y="2000250"/>
            <a:ext cx="1524000" cy="1285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3" name="Рисунок 10" descr="i (18)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215063" y="2000250"/>
            <a:ext cx="15240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4" name="Рисунок 11" descr="i (19)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28625" y="3357563"/>
            <a:ext cx="15240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5" name="Рисунок 12" descr="i (19)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071688" y="3500438"/>
            <a:ext cx="15240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6" name="Рисунок 13" descr="i (19)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786188" y="3500438"/>
            <a:ext cx="15240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7" name="Рисунок 14" descr="i (19)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500688" y="3500438"/>
            <a:ext cx="15240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8" name="Рисунок 15" descr="i (19)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58000" y="3500438"/>
            <a:ext cx="15240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89" name="TextBox 16"/>
          <p:cNvSpPr txBox="1">
            <a:spLocks noChangeArrowheads="1"/>
          </p:cNvSpPr>
          <p:nvPr/>
        </p:nvSpPr>
        <p:spPr bwMode="auto">
          <a:xfrm>
            <a:off x="2643188" y="1571625"/>
            <a:ext cx="18415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>
              <a:latin typeface="Arial" charset="0"/>
            </a:endParaRPr>
          </a:p>
        </p:txBody>
      </p:sp>
      <p:sp>
        <p:nvSpPr>
          <p:cNvPr id="18" name="TextBox 17"/>
          <p:cNvSpPr txBox="1">
            <a:spLocks noChangeArrowheads="1"/>
          </p:cNvSpPr>
          <p:nvPr/>
        </p:nvSpPr>
        <p:spPr bwMode="auto">
          <a:xfrm>
            <a:off x="1071563" y="4786313"/>
            <a:ext cx="4357687" cy="677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>
              <a:latin typeface="Arial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000">
                <a:latin typeface="Arial" charset="0"/>
              </a:rPr>
              <a:t>6  -  5 = 1 ( больше на 1 грушу)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mtClean="0"/>
              <a:t>Определи, какой текст - задача</a:t>
            </a:r>
          </a:p>
        </p:txBody>
      </p:sp>
      <p:sp>
        <p:nvSpPr>
          <p:cNvPr id="4099" name="Содержимое 2"/>
          <p:cNvSpPr>
            <a:spLocks noGrp="1"/>
          </p:cNvSpPr>
          <p:nvPr>
            <p:ph idx="1"/>
          </p:nvPr>
        </p:nvSpPr>
        <p:spPr>
          <a:xfrm>
            <a:off x="457200" y="1357313"/>
            <a:ext cx="8229600" cy="4768850"/>
          </a:xfrm>
        </p:spPr>
        <p:txBody>
          <a:bodyPr/>
          <a:lstStyle/>
          <a:p>
            <a:r>
              <a:rPr lang="ru-RU" altLang="ru-RU" sz="2400" smtClean="0"/>
              <a:t>У Кати 6 </a:t>
            </a:r>
          </a:p>
          <a:p>
            <a:endParaRPr lang="ru-RU" altLang="ru-RU" sz="2400" smtClean="0"/>
          </a:p>
          <a:p>
            <a:endParaRPr lang="ru-RU" altLang="ru-RU" sz="2400" smtClean="0"/>
          </a:p>
          <a:p>
            <a:endParaRPr lang="ru-RU" altLang="ru-RU" sz="2400" smtClean="0"/>
          </a:p>
          <a:p>
            <a:endParaRPr lang="ru-RU" altLang="ru-RU" sz="2400" smtClean="0"/>
          </a:p>
          <a:p>
            <a:endParaRPr lang="ru-RU" altLang="ru-RU" sz="2400" smtClean="0"/>
          </a:p>
          <a:p>
            <a:endParaRPr lang="ru-RU" altLang="ru-RU" sz="2400" smtClean="0"/>
          </a:p>
          <a:p>
            <a:r>
              <a:rPr lang="ru-RU" altLang="ru-RU" sz="2400" smtClean="0"/>
              <a:t>Мама сорвала   5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E7FA76E2-6EA4-4C67-80F2-565CD19D2A5C}" type="datetime1">
              <a:rPr lang="ru-RU" smtClean="0"/>
              <a:pPr>
                <a:defRPr/>
              </a:pPr>
              <a:t>26.11.2022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7011856-2B0C-47E4-AC3F-B4891FD5536E}" type="slidenum">
              <a:rPr lang="ru-RU" smtClean="0"/>
              <a:pPr>
                <a:defRPr/>
              </a:pPr>
              <a:t>3</a:t>
            </a:fld>
            <a:endParaRPr lang="ru-RU"/>
          </a:p>
        </p:txBody>
      </p:sp>
      <p:pic>
        <p:nvPicPr>
          <p:cNvPr id="4102" name="Рисунок 5" descr="i (20)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214563" y="1143000"/>
            <a:ext cx="131445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3643313" y="1428750"/>
            <a:ext cx="4429125" cy="4619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dirty="0"/>
              <a:t> </a:t>
            </a:r>
            <a:r>
              <a:rPr lang="ru-RU" sz="2000" dirty="0"/>
              <a:t>, </a:t>
            </a:r>
            <a:r>
              <a:rPr lang="ru-RU" sz="2400" dirty="0">
                <a:latin typeface="+mn-lt"/>
              </a:rPr>
              <a:t>а у Жени на 2 литка больше.</a:t>
            </a: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1285875" y="2214563"/>
            <a:ext cx="5072063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800">
                <a:latin typeface="Arial" charset="0"/>
              </a:rPr>
              <a:t>К задаче не относится</a:t>
            </a:r>
          </a:p>
        </p:txBody>
      </p:sp>
      <p:sp>
        <p:nvSpPr>
          <p:cNvPr id="4105" name="TextBox 9"/>
          <p:cNvSpPr txBox="1">
            <a:spLocks noChangeArrowheads="1"/>
          </p:cNvSpPr>
          <p:nvPr/>
        </p:nvSpPr>
        <p:spPr bwMode="auto">
          <a:xfrm>
            <a:off x="3857625" y="2500313"/>
            <a:ext cx="18415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>
              <a:latin typeface="Arial" charset="0"/>
            </a:endParaRPr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4000500" y="2214563"/>
            <a:ext cx="414337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800">
                <a:latin typeface="Arial" charset="0"/>
              </a:rPr>
              <a:t>( нет вопроса)</a:t>
            </a:r>
          </a:p>
        </p:txBody>
      </p:sp>
      <p:sp>
        <p:nvSpPr>
          <p:cNvPr id="4107" name="TextBox 11"/>
          <p:cNvSpPr txBox="1">
            <a:spLocks noChangeArrowheads="1"/>
          </p:cNvSpPr>
          <p:nvPr/>
        </p:nvSpPr>
        <p:spPr bwMode="auto">
          <a:xfrm>
            <a:off x="714375" y="2571750"/>
            <a:ext cx="18415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>
              <a:latin typeface="Arial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>
              <a:latin typeface="Arial" charset="0"/>
            </a:endParaRPr>
          </a:p>
        </p:txBody>
      </p:sp>
      <p:sp>
        <p:nvSpPr>
          <p:cNvPr id="4108" name="TextBox 12"/>
          <p:cNvSpPr txBox="1">
            <a:spLocks noChangeArrowheads="1"/>
          </p:cNvSpPr>
          <p:nvPr/>
        </p:nvSpPr>
        <p:spPr bwMode="auto">
          <a:xfrm>
            <a:off x="1000125" y="2786063"/>
            <a:ext cx="18256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800">
                <a:latin typeface="Arial" charset="0"/>
              </a:rPr>
              <a:t>Коля  поймал 5</a:t>
            </a:r>
          </a:p>
        </p:txBody>
      </p:sp>
      <p:pic>
        <p:nvPicPr>
          <p:cNvPr id="4109" name="Рисунок 13" descr="i (21)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928938" y="2643188"/>
            <a:ext cx="1285875" cy="785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10" name="TextBox 14"/>
          <p:cNvSpPr txBox="1">
            <a:spLocks noChangeArrowheads="1"/>
          </p:cNvSpPr>
          <p:nvPr/>
        </p:nvSpPr>
        <p:spPr bwMode="auto">
          <a:xfrm flipH="1">
            <a:off x="4613275" y="2786063"/>
            <a:ext cx="33877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800">
                <a:latin typeface="Arial" charset="0"/>
              </a:rPr>
              <a:t>, а Серёжа 4 </a:t>
            </a:r>
          </a:p>
        </p:txBody>
      </p:sp>
      <p:pic>
        <p:nvPicPr>
          <p:cNvPr id="4111" name="Рисунок 15" descr="i (21)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215063" y="2643188"/>
            <a:ext cx="1285875" cy="785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12" name="TextBox 16"/>
          <p:cNvSpPr txBox="1">
            <a:spLocks noChangeArrowheads="1"/>
          </p:cNvSpPr>
          <p:nvPr/>
        </p:nvSpPr>
        <p:spPr bwMode="auto">
          <a:xfrm>
            <a:off x="1143000" y="3857625"/>
            <a:ext cx="764381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800">
                <a:latin typeface="Arial" charset="0"/>
              </a:rPr>
              <a:t>Сколько окуней поймали мальчики?</a:t>
            </a:r>
          </a:p>
        </p:txBody>
      </p:sp>
      <p:sp>
        <p:nvSpPr>
          <p:cNvPr id="18" name="TextBox 17"/>
          <p:cNvSpPr txBox="1">
            <a:spLocks noChangeArrowheads="1"/>
          </p:cNvSpPr>
          <p:nvPr/>
        </p:nvSpPr>
        <p:spPr bwMode="auto">
          <a:xfrm>
            <a:off x="5572125" y="3857625"/>
            <a:ext cx="242887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800">
                <a:latin typeface="Arial" charset="0"/>
              </a:rPr>
              <a:t>(Да, это задача)</a:t>
            </a:r>
          </a:p>
        </p:txBody>
      </p:sp>
      <p:pic>
        <p:nvPicPr>
          <p:cNvPr id="4114" name="Рисунок 18" descr="i (22)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14688" y="4143375"/>
            <a:ext cx="15240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15" name="TextBox 19"/>
          <p:cNvSpPr txBox="1">
            <a:spLocks noChangeArrowheads="1"/>
          </p:cNvSpPr>
          <p:nvPr/>
        </p:nvSpPr>
        <p:spPr bwMode="auto">
          <a:xfrm>
            <a:off x="4929188" y="4643438"/>
            <a:ext cx="371475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800">
                <a:latin typeface="Arial" charset="0"/>
              </a:rPr>
              <a:t> и бабушка 3</a:t>
            </a:r>
          </a:p>
        </p:txBody>
      </p:sp>
      <p:pic>
        <p:nvPicPr>
          <p:cNvPr id="4116" name="Рисунок 20" descr="i (22)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500813" y="4214813"/>
            <a:ext cx="15240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17" name="TextBox 21"/>
          <p:cNvSpPr txBox="1">
            <a:spLocks noChangeArrowheads="1"/>
          </p:cNvSpPr>
          <p:nvPr/>
        </p:nvSpPr>
        <p:spPr bwMode="auto">
          <a:xfrm>
            <a:off x="782638" y="5000625"/>
            <a:ext cx="457517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800">
                <a:latin typeface="Arial" charset="0"/>
              </a:rPr>
              <a:t>Сколько  помидоров сорвали вместе?</a:t>
            </a:r>
          </a:p>
        </p:txBody>
      </p:sp>
      <p:sp>
        <p:nvSpPr>
          <p:cNvPr id="24" name="TextBox 23"/>
          <p:cNvSpPr txBox="1">
            <a:spLocks noChangeArrowheads="1"/>
          </p:cNvSpPr>
          <p:nvPr/>
        </p:nvSpPr>
        <p:spPr bwMode="auto">
          <a:xfrm flipH="1">
            <a:off x="357188" y="5357813"/>
            <a:ext cx="85725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800">
                <a:latin typeface="Arial" charset="0"/>
              </a:rPr>
              <a:t>Это ловушка- в условие говорится о б огурцах, а вопросе про помидоры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  <p:bldP spid="11" grpId="0" build="allAtOnce"/>
      <p:bldP spid="18" grpId="0" build="allAtOnce"/>
      <p:bldP spid="24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Прямоугольник 1"/>
          <p:cNvPicPr>
            <a:picLocks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96838"/>
            <a:ext cx="9339263" cy="1019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555875" y="5661025"/>
            <a:ext cx="3887788" cy="863600"/>
          </a:xfrm>
          <a:prstGeom prst="rect">
            <a:avLst/>
          </a:prstGeom>
          <a:blipFill>
            <a:blip r:embed="rId3" cstate="email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условие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571750" y="4786313"/>
            <a:ext cx="3887788" cy="863600"/>
          </a:xfrm>
          <a:prstGeom prst="rect">
            <a:avLst/>
          </a:prstGeom>
          <a:blipFill>
            <a:blip r:embed="rId4" cstate="email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вопрос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555875" y="3933825"/>
            <a:ext cx="3887788" cy="863600"/>
          </a:xfrm>
          <a:prstGeom prst="rect">
            <a:avLst/>
          </a:prstGeom>
          <a:blipFill>
            <a:blip r:embed="rId4" cstate="email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схема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555875" y="3068638"/>
            <a:ext cx="3887788" cy="865187"/>
          </a:xfrm>
          <a:prstGeom prst="rect">
            <a:avLst/>
          </a:prstGeom>
          <a:blipFill>
            <a:blip r:embed="rId4" cstate="email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решение</a:t>
            </a:r>
          </a:p>
        </p:txBody>
      </p:sp>
      <p:sp>
        <p:nvSpPr>
          <p:cNvPr id="7" name="Равнобедренный треугольник 6"/>
          <p:cNvSpPr/>
          <p:nvPr/>
        </p:nvSpPr>
        <p:spPr>
          <a:xfrm>
            <a:off x="2124075" y="981075"/>
            <a:ext cx="4751388" cy="2087563"/>
          </a:xfrm>
          <a:prstGeom prst="triangl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>
                <a:latin typeface="Arial" pitchFamily="34" charset="0"/>
                <a:cs typeface="Arial" pitchFamily="34" charset="0"/>
              </a:rPr>
              <a:t>ответ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2571750" y="5643563"/>
            <a:ext cx="3887788" cy="863600"/>
          </a:xfrm>
          <a:prstGeom prst="rect">
            <a:avLst/>
          </a:prstGeom>
          <a:blipFill>
            <a:blip r:embed="rId3" cstate="email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условие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b="1" smtClean="0">
                <a:solidFill>
                  <a:srgbClr val="7030A0"/>
                </a:solidFill>
              </a:rPr>
              <a:t>Реши задачу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08707884-780D-4BB6-9038-DD595A5EE065}" type="datetime1">
              <a:rPr lang="ru-RU"/>
              <a:pPr>
                <a:defRPr/>
              </a:pPr>
              <a:t>26.11.2022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77FA3F4-C824-4929-8B0C-A24F09CB12B0}" type="slidenum">
              <a:rPr lang="ru-RU"/>
              <a:pPr>
                <a:defRPr/>
              </a:pPr>
              <a:t>5</a:t>
            </a:fld>
            <a:endParaRPr lang="ru-RU"/>
          </a:p>
        </p:txBody>
      </p:sp>
      <p:pic>
        <p:nvPicPr>
          <p:cNvPr id="6149" name="Picture 6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1285875" y="1643063"/>
            <a:ext cx="1143000" cy="1143000"/>
          </a:xfrm>
          <a:noFill/>
        </p:spPr>
      </p:pic>
      <p:pic>
        <p:nvPicPr>
          <p:cNvPr id="6150" name="Picture 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85875" y="1643063"/>
            <a:ext cx="11430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1" name="Picture 7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85750" y="1643063"/>
            <a:ext cx="11430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0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643313" y="2857500"/>
            <a:ext cx="11430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3" name="Picture 9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357688" y="1571625"/>
            <a:ext cx="11430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4" name="Picture 9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357563" y="1571625"/>
            <a:ext cx="11430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5" name="Picture 1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214563" y="1643063"/>
            <a:ext cx="11430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6" name="Picture 1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500688" y="1643063"/>
            <a:ext cx="11430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1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00313" y="2857500"/>
            <a:ext cx="11430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Прямоугольник 15"/>
          <p:cNvSpPr/>
          <p:nvPr/>
        </p:nvSpPr>
        <p:spPr>
          <a:xfrm>
            <a:off x="1357313" y="4500563"/>
            <a:ext cx="285750" cy="2143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2" name="Прямоугольник 21"/>
          <p:cNvSpPr/>
          <p:nvPr/>
        </p:nvSpPr>
        <p:spPr>
          <a:xfrm>
            <a:off x="1928813" y="4500563"/>
            <a:ext cx="285750" cy="2143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6" name="Прямоугольник 25"/>
          <p:cNvSpPr/>
          <p:nvPr/>
        </p:nvSpPr>
        <p:spPr>
          <a:xfrm>
            <a:off x="2357438" y="4500563"/>
            <a:ext cx="285750" cy="2143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7" name="Прямоугольник 26"/>
          <p:cNvSpPr/>
          <p:nvPr/>
        </p:nvSpPr>
        <p:spPr>
          <a:xfrm>
            <a:off x="2786063" y="4500563"/>
            <a:ext cx="285750" cy="2143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8" name="Прямоугольник 27"/>
          <p:cNvSpPr/>
          <p:nvPr/>
        </p:nvSpPr>
        <p:spPr>
          <a:xfrm>
            <a:off x="3214688" y="4500563"/>
            <a:ext cx="285750" cy="2143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9" name="Прямоугольник 28"/>
          <p:cNvSpPr/>
          <p:nvPr/>
        </p:nvSpPr>
        <p:spPr>
          <a:xfrm>
            <a:off x="3643313" y="4500563"/>
            <a:ext cx="285750" cy="2143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4286250" y="4500563"/>
            <a:ext cx="285750" cy="214312"/>
          </a:xfrm>
          <a:prstGeom prst="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4786313" y="4500563"/>
            <a:ext cx="285750" cy="214312"/>
          </a:xfrm>
          <a:prstGeom prst="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4" name="TextBox 23"/>
          <p:cNvSpPr txBox="1">
            <a:spLocks noChangeArrowheads="1"/>
          </p:cNvSpPr>
          <p:nvPr/>
        </p:nvSpPr>
        <p:spPr bwMode="auto">
          <a:xfrm>
            <a:off x="1428750" y="5143500"/>
            <a:ext cx="1928813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ru-RU">
                <a:latin typeface="Arial" charset="0"/>
              </a:rPr>
              <a:t>6  + 2 = 8</a:t>
            </a:r>
            <a:endParaRPr lang="ru-RU" altLang="ru-RU">
              <a:latin typeface="Arial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0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 nodeType="clickPar">
                      <p:stCondLst>
                        <p:cond delay="indefinite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 nodeType="clickPar">
                      <p:stCondLst>
                        <p:cond delay="indefinite"/>
                      </p:stCondLst>
                      <p:childTnLst>
                        <p:par>
                          <p:cTn id="5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20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6" grpId="0" animBg="1"/>
      <p:bldP spid="27" grpId="0" animBg="1"/>
      <p:bldP spid="28" grpId="0" animBg="1"/>
      <p:bldP spid="29" grpId="0" animBg="1"/>
      <p:bldP spid="20" grpId="0" animBg="1"/>
      <p:bldP spid="21" grpId="0" animBg="1"/>
      <p:bldP spid="24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Рисунок 1" descr="Рисунок5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5288" y="2428875"/>
            <a:ext cx="8359775" cy="3303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1" name="Прямоугольник 2"/>
          <p:cNvPicPr>
            <a:picLocks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04800" y="73025"/>
            <a:ext cx="8699500" cy="1951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99592" y="260648"/>
            <a:ext cx="7872668" cy="769441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4400" b="1" dirty="0">
                <a:ln w="11430"/>
                <a:solidFill>
                  <a:srgbClr val="7030A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ookman Old Style" pitchFamily="18" charset="0"/>
              </a:rPr>
              <a:t>Составь по схеме задачу</a:t>
            </a:r>
          </a:p>
        </p:txBody>
      </p:sp>
      <p:grpSp>
        <p:nvGrpSpPr>
          <p:cNvPr id="8195" name="Группа 27"/>
          <p:cNvGrpSpPr>
            <a:grpSpLocks/>
          </p:cNvGrpSpPr>
          <p:nvPr/>
        </p:nvGrpSpPr>
        <p:grpSpPr bwMode="auto">
          <a:xfrm>
            <a:off x="1571625" y="2928938"/>
            <a:ext cx="5737225" cy="1285875"/>
            <a:chOff x="1979712" y="2158500"/>
            <a:chExt cx="4968875" cy="766444"/>
          </a:xfrm>
        </p:grpSpPr>
        <p:sp>
          <p:nvSpPr>
            <p:cNvPr id="8203" name="AutoShape 71"/>
            <p:cNvSpPr>
              <a:spLocks/>
            </p:cNvSpPr>
            <p:nvPr/>
          </p:nvSpPr>
          <p:spPr bwMode="auto">
            <a:xfrm rot="-5400000">
              <a:off x="4175956" y="224644"/>
              <a:ext cx="504056" cy="4896544"/>
            </a:xfrm>
            <a:prstGeom prst="leftBracket">
              <a:avLst>
                <a:gd name="adj" fmla="val 149537"/>
              </a:avLst>
            </a:prstGeom>
            <a:noFill/>
            <a:ln w="762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1800">
                <a:solidFill>
                  <a:srgbClr val="FF0000"/>
                </a:solidFill>
                <a:latin typeface="Arial" charset="0"/>
              </a:endParaRPr>
            </a:p>
          </p:txBody>
        </p:sp>
        <p:sp>
          <p:nvSpPr>
            <p:cNvPr id="8204" name="Line 73"/>
            <p:cNvSpPr>
              <a:spLocks noChangeShapeType="1"/>
            </p:cNvSpPr>
            <p:nvPr/>
          </p:nvSpPr>
          <p:spPr bwMode="auto">
            <a:xfrm flipH="1">
              <a:off x="4877969" y="2158500"/>
              <a:ext cx="0" cy="452843"/>
            </a:xfrm>
            <a:prstGeom prst="line">
              <a:avLst/>
            </a:prstGeom>
            <a:noFill/>
            <a:ln w="76200">
              <a:solidFill>
                <a:schemeClr val="accent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grpSp>
          <p:nvGrpSpPr>
            <p:cNvPr id="8205" name="Group 79"/>
            <p:cNvGrpSpPr>
              <a:grpSpLocks/>
            </p:cNvGrpSpPr>
            <p:nvPr/>
          </p:nvGrpSpPr>
          <p:grpSpPr bwMode="auto">
            <a:xfrm>
              <a:off x="1979712" y="2158500"/>
              <a:ext cx="4968875" cy="452843"/>
              <a:chOff x="748" y="754"/>
              <a:chExt cx="2268" cy="363"/>
            </a:xfrm>
          </p:grpSpPr>
          <p:sp>
            <p:nvSpPr>
              <p:cNvPr id="8206" name="Line 80"/>
              <p:cNvSpPr>
                <a:spLocks noChangeShapeType="1"/>
              </p:cNvSpPr>
              <p:nvPr/>
            </p:nvSpPr>
            <p:spPr bwMode="auto">
              <a:xfrm>
                <a:off x="748" y="935"/>
                <a:ext cx="2268" cy="0"/>
              </a:xfrm>
              <a:prstGeom prst="line">
                <a:avLst/>
              </a:prstGeom>
              <a:noFill/>
              <a:ln w="76200">
                <a:solidFill>
                  <a:schemeClr val="accent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207" name="Line 81"/>
              <p:cNvSpPr>
                <a:spLocks noChangeShapeType="1"/>
              </p:cNvSpPr>
              <p:nvPr/>
            </p:nvSpPr>
            <p:spPr bwMode="auto">
              <a:xfrm>
                <a:off x="748" y="754"/>
                <a:ext cx="0" cy="363"/>
              </a:xfrm>
              <a:prstGeom prst="line">
                <a:avLst/>
              </a:prstGeom>
              <a:noFill/>
              <a:ln w="76200">
                <a:solidFill>
                  <a:schemeClr val="accent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208" name="Line 82"/>
              <p:cNvSpPr>
                <a:spLocks noChangeShapeType="1"/>
              </p:cNvSpPr>
              <p:nvPr/>
            </p:nvSpPr>
            <p:spPr bwMode="auto">
              <a:xfrm>
                <a:off x="3016" y="754"/>
                <a:ext cx="0" cy="363"/>
              </a:xfrm>
              <a:prstGeom prst="line">
                <a:avLst/>
              </a:prstGeom>
              <a:noFill/>
              <a:ln w="76200">
                <a:solidFill>
                  <a:schemeClr val="accent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</p:grpSp>
      <p:pic>
        <p:nvPicPr>
          <p:cNvPr id="8196" name="Прямоугольник 30"/>
          <p:cNvPicPr>
            <a:picLocks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25888" y="3316288"/>
            <a:ext cx="1279525" cy="1116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7" name="Прямоугольник 15"/>
          <p:cNvPicPr>
            <a:picLocks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84325" y="2243138"/>
            <a:ext cx="1244600" cy="1116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Прямоугольник 17"/>
          <p:cNvSpPr/>
          <p:nvPr/>
        </p:nvSpPr>
        <p:spPr>
          <a:xfrm>
            <a:off x="5220072" y="2428868"/>
            <a:ext cx="569387" cy="92333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5400" b="1" dirty="0">
                <a:ln w="11430"/>
              </a:rPr>
              <a:t>4</a:t>
            </a:r>
          </a:p>
        </p:txBody>
      </p:sp>
      <p:pic>
        <p:nvPicPr>
          <p:cNvPr id="8199" name="Picture 2" descr="D:\Documents and Settings\Admin\Рабочий стол\АНЯ\2235626-82c07444cc8428de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00313" y="1000125"/>
            <a:ext cx="1785937" cy="1500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200" name="Picture 3" descr="D:\Documents and Settings\Admin\Рабочий стол\АНЯ\i (1)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643563" y="1214438"/>
            <a:ext cx="17145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201" name="Picture 4" descr="D:\Documents and Settings\Admin\Рабочий стол\АНЯ\4128168-d262c0fa7cd9c845.gif"/>
          <p:cNvPicPr>
            <a:picLocks noChangeAspect="1" noChangeArrowheads="1" noCrop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357563" y="4500563"/>
            <a:ext cx="2286000" cy="1357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202" name="Picture 4" descr="D:\Documents and Settings\Admin\Рабочий стол\АНЯ\4128168-d262c0fa7cd9c845.gif"/>
          <p:cNvPicPr>
            <a:picLocks noChangeAspect="1" noChangeArrowheads="1" noCrop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509963" y="4652963"/>
            <a:ext cx="2286000" cy="1357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Прямоугольник 2"/>
          <p:cNvPicPr>
            <a:picLocks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04800" y="73025"/>
            <a:ext cx="8699500" cy="1951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19" name="Рисунок 3" descr="Рисунок2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5613" y="1966913"/>
            <a:ext cx="8220075" cy="4376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42" name="Group 70"/>
          <p:cNvGrpSpPr>
            <a:grpSpLocks/>
          </p:cNvGrpSpPr>
          <p:nvPr/>
        </p:nvGrpSpPr>
        <p:grpSpPr bwMode="auto">
          <a:xfrm>
            <a:off x="2051050" y="2997200"/>
            <a:ext cx="4968875" cy="792163"/>
            <a:chOff x="521" y="1253"/>
            <a:chExt cx="3266" cy="635"/>
          </a:xfrm>
        </p:grpSpPr>
        <p:sp>
          <p:nvSpPr>
            <p:cNvPr id="10254" name="AutoShape 71"/>
            <p:cNvSpPr>
              <a:spLocks/>
            </p:cNvSpPr>
            <p:nvPr/>
          </p:nvSpPr>
          <p:spPr bwMode="auto">
            <a:xfrm rot="5400000">
              <a:off x="2063" y="-289"/>
              <a:ext cx="182" cy="3266"/>
            </a:xfrm>
            <a:prstGeom prst="leftBracket">
              <a:avLst>
                <a:gd name="adj" fmla="val 149542"/>
              </a:avLst>
            </a:prstGeom>
            <a:noFill/>
            <a:ln w="76200">
              <a:solidFill>
                <a:schemeClr val="accent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1800">
                <a:solidFill>
                  <a:srgbClr val="0000FF"/>
                </a:solidFill>
                <a:latin typeface="Arial" charset="0"/>
              </a:endParaRPr>
            </a:p>
          </p:txBody>
        </p:sp>
        <p:sp>
          <p:nvSpPr>
            <p:cNvPr id="10255" name="AutoShape 72"/>
            <p:cNvSpPr>
              <a:spLocks/>
            </p:cNvSpPr>
            <p:nvPr/>
          </p:nvSpPr>
          <p:spPr bwMode="auto">
            <a:xfrm rot="-5400000">
              <a:off x="1406" y="867"/>
              <a:ext cx="136" cy="1905"/>
            </a:xfrm>
            <a:prstGeom prst="leftBracket">
              <a:avLst>
                <a:gd name="adj" fmla="val 116728"/>
              </a:avLst>
            </a:prstGeom>
            <a:noFill/>
            <a:ln w="762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1800">
                <a:solidFill>
                  <a:srgbClr val="0000FF"/>
                </a:solidFill>
                <a:latin typeface="Arial" charset="0"/>
              </a:endParaRPr>
            </a:p>
          </p:txBody>
        </p:sp>
        <p:sp>
          <p:nvSpPr>
            <p:cNvPr id="10256" name="Line 73"/>
            <p:cNvSpPr>
              <a:spLocks noChangeShapeType="1"/>
            </p:cNvSpPr>
            <p:nvPr/>
          </p:nvSpPr>
          <p:spPr bwMode="auto">
            <a:xfrm flipH="1">
              <a:off x="2426" y="1389"/>
              <a:ext cx="0" cy="363"/>
            </a:xfrm>
            <a:prstGeom prst="line">
              <a:avLst/>
            </a:prstGeom>
            <a:noFill/>
            <a:ln w="76200">
              <a:solidFill>
                <a:schemeClr val="accent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grpSp>
          <p:nvGrpSpPr>
            <p:cNvPr id="10257" name="Group 74"/>
            <p:cNvGrpSpPr>
              <a:grpSpLocks/>
            </p:cNvGrpSpPr>
            <p:nvPr/>
          </p:nvGrpSpPr>
          <p:grpSpPr bwMode="auto">
            <a:xfrm>
              <a:off x="2663" y="1389"/>
              <a:ext cx="909" cy="363"/>
              <a:chOff x="3334" y="1434"/>
              <a:chExt cx="726" cy="363"/>
            </a:xfrm>
          </p:grpSpPr>
          <p:sp>
            <p:nvSpPr>
              <p:cNvPr id="10262" name="Line 75"/>
              <p:cNvSpPr>
                <a:spLocks noChangeShapeType="1"/>
              </p:cNvSpPr>
              <p:nvPr/>
            </p:nvSpPr>
            <p:spPr bwMode="auto">
              <a:xfrm flipH="1">
                <a:off x="3560" y="1434"/>
                <a:ext cx="91" cy="363"/>
              </a:xfrm>
              <a:prstGeom prst="line">
                <a:avLst/>
              </a:prstGeom>
              <a:noFill/>
              <a:ln w="57150">
                <a:solidFill>
                  <a:schemeClr val="accent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263" name="Line 76"/>
              <p:cNvSpPr>
                <a:spLocks noChangeShapeType="1"/>
              </p:cNvSpPr>
              <p:nvPr/>
            </p:nvSpPr>
            <p:spPr bwMode="auto">
              <a:xfrm flipH="1">
                <a:off x="3334" y="1434"/>
                <a:ext cx="91" cy="363"/>
              </a:xfrm>
              <a:prstGeom prst="line">
                <a:avLst/>
              </a:prstGeom>
              <a:noFill/>
              <a:ln w="57150">
                <a:solidFill>
                  <a:schemeClr val="accent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264" name="Line 77"/>
              <p:cNvSpPr>
                <a:spLocks noChangeShapeType="1"/>
              </p:cNvSpPr>
              <p:nvPr/>
            </p:nvSpPr>
            <p:spPr bwMode="auto">
              <a:xfrm flipH="1">
                <a:off x="3787" y="1434"/>
                <a:ext cx="91" cy="363"/>
              </a:xfrm>
              <a:prstGeom prst="line">
                <a:avLst/>
              </a:prstGeom>
              <a:noFill/>
              <a:ln w="57150">
                <a:solidFill>
                  <a:schemeClr val="accent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265" name="Line 78"/>
              <p:cNvSpPr>
                <a:spLocks noChangeShapeType="1"/>
              </p:cNvSpPr>
              <p:nvPr/>
            </p:nvSpPr>
            <p:spPr bwMode="auto">
              <a:xfrm flipH="1">
                <a:off x="3969" y="1434"/>
                <a:ext cx="91" cy="363"/>
              </a:xfrm>
              <a:prstGeom prst="line">
                <a:avLst/>
              </a:prstGeom>
              <a:noFill/>
              <a:ln w="57150">
                <a:solidFill>
                  <a:schemeClr val="accent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10258" name="Group 79"/>
            <p:cNvGrpSpPr>
              <a:grpSpLocks/>
            </p:cNvGrpSpPr>
            <p:nvPr/>
          </p:nvGrpSpPr>
          <p:grpSpPr bwMode="auto">
            <a:xfrm>
              <a:off x="521" y="1389"/>
              <a:ext cx="3266" cy="363"/>
              <a:chOff x="748" y="754"/>
              <a:chExt cx="2268" cy="363"/>
            </a:xfrm>
          </p:grpSpPr>
          <p:sp>
            <p:nvSpPr>
              <p:cNvPr id="10259" name="Line 80"/>
              <p:cNvSpPr>
                <a:spLocks noChangeShapeType="1"/>
              </p:cNvSpPr>
              <p:nvPr/>
            </p:nvSpPr>
            <p:spPr bwMode="auto">
              <a:xfrm>
                <a:off x="748" y="935"/>
                <a:ext cx="2268" cy="0"/>
              </a:xfrm>
              <a:prstGeom prst="line">
                <a:avLst/>
              </a:prstGeom>
              <a:noFill/>
              <a:ln w="76200">
                <a:solidFill>
                  <a:schemeClr val="accent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260" name="Line 81"/>
              <p:cNvSpPr>
                <a:spLocks noChangeShapeType="1"/>
              </p:cNvSpPr>
              <p:nvPr/>
            </p:nvSpPr>
            <p:spPr bwMode="auto">
              <a:xfrm>
                <a:off x="748" y="754"/>
                <a:ext cx="0" cy="363"/>
              </a:xfrm>
              <a:prstGeom prst="line">
                <a:avLst/>
              </a:prstGeom>
              <a:noFill/>
              <a:ln w="76200">
                <a:solidFill>
                  <a:schemeClr val="accent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261" name="Line 82"/>
              <p:cNvSpPr>
                <a:spLocks noChangeShapeType="1"/>
              </p:cNvSpPr>
              <p:nvPr/>
            </p:nvSpPr>
            <p:spPr bwMode="auto">
              <a:xfrm>
                <a:off x="3016" y="754"/>
                <a:ext cx="0" cy="363"/>
              </a:xfrm>
              <a:prstGeom prst="line">
                <a:avLst/>
              </a:prstGeom>
              <a:noFill/>
              <a:ln w="76200">
                <a:solidFill>
                  <a:schemeClr val="accent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</p:grpSp>
      <p:pic>
        <p:nvPicPr>
          <p:cNvPr id="10243" name="Прямоугольник 18"/>
          <p:cNvPicPr>
            <a:picLocks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646363" y="3529013"/>
            <a:ext cx="1279525" cy="1116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" name="Прямоугольник 27"/>
          <p:cNvSpPr/>
          <p:nvPr/>
        </p:nvSpPr>
        <p:spPr>
          <a:xfrm>
            <a:off x="5652120" y="3501008"/>
            <a:ext cx="569388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5400" b="1" dirty="0">
                <a:ln w="11430"/>
              </a:rPr>
              <a:t>4</a:t>
            </a:r>
          </a:p>
        </p:txBody>
      </p:sp>
      <p:pic>
        <p:nvPicPr>
          <p:cNvPr id="10245" name="Picture 2" descr="D:\Documents and Settings\Admin\Рабочий стол\АНЯ\i (2)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71625" y="928688"/>
            <a:ext cx="1371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6" name="Picture 3" descr="D:\Documents and Settings\Admin\Рабочий стол\АНЯ\i (2)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86125" y="714375"/>
            <a:ext cx="1371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7" name="Picture 4" descr="D:\Documents and Settings\Admin\Рабочий стол\АНЯ\i (2)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928938" y="1785938"/>
            <a:ext cx="1371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8" name="Picture 5" descr="D:\Documents and Settings\Admin\Рабочий стол\АНЯ\i (2)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57188" y="1571625"/>
            <a:ext cx="1371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9" name="Picture 6" descr="D:\Documents and Settings\Admin\Рабочий стол\АНЯ\i (2)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86313" y="571500"/>
            <a:ext cx="1371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50" name="Picture 7" descr="D:\Documents and Settings\Admin\Рабочий стол\АНЯ\i (2)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14875" y="1785938"/>
            <a:ext cx="1371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51" name="Picture 8" descr="D:\Documents and Settings\Admin\Рабочий стол\АНЯ\i (2)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215063" y="1071563"/>
            <a:ext cx="1371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52" name="Picture 9" descr="D:\Documents and Settings\Admin\Рабочий стол\АНЯ\4128168-d262c0fa7cd9c845.gif"/>
          <p:cNvPicPr>
            <a:picLocks noChangeAspect="1" noChangeArrowheads="1" noCrop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357438" y="4500563"/>
            <a:ext cx="2071687" cy="1257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" name="Прямоугольник 26"/>
          <p:cNvSpPr/>
          <p:nvPr/>
        </p:nvSpPr>
        <p:spPr>
          <a:xfrm>
            <a:off x="989013" y="214313"/>
            <a:ext cx="5784850" cy="5842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3200" b="1" dirty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ookman Old Style" pitchFamily="18" charset="0"/>
              </a:rPr>
              <a:t>Составь по схеме задачу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нач.школа 13. математика.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нач.школа 13. математика.</Template>
  <TotalTime>268</TotalTime>
  <Words>312</Words>
  <Application>Microsoft Office PowerPoint</Application>
  <PresentationFormat>Экран (4:3)</PresentationFormat>
  <Paragraphs>82</Paragraphs>
  <Slides>17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нач.школа 13. математика.</vt:lpstr>
      <vt:lpstr>РЕШЕНИЕ ЗАДАЧ 1класс</vt:lpstr>
      <vt:lpstr>Устный счёт</vt:lpstr>
      <vt:lpstr>Определи, какой текст - задача</vt:lpstr>
      <vt:lpstr>Слайд 4</vt:lpstr>
      <vt:lpstr>Реши задачу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Спасибо за внимание!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dc:description>http://aida.ucoz.ru</dc:description>
  <cp:lastModifiedBy>User</cp:lastModifiedBy>
  <cp:revision>33</cp:revision>
  <dcterms:created xsi:type="dcterms:W3CDTF">2016-12-12T14:43:33Z</dcterms:created>
  <dcterms:modified xsi:type="dcterms:W3CDTF">2022-11-26T08:12:23Z</dcterms:modified>
</cp:coreProperties>
</file>