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6" autoAdjust="0"/>
    <p:restoredTop sz="94660"/>
  </p:normalViewPr>
  <p:slideViewPr>
    <p:cSldViewPr>
      <p:cViewPr varScale="1">
        <p:scale>
          <a:sx n="63" d="100"/>
          <a:sy n="63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C422-C002-42B6-AF4B-E1F2FEA26DC6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6710F-555B-4930-965D-1D1EB566E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4500594"/>
          </a:xfrm>
        </p:spPr>
        <p:txBody>
          <a:bodyPr>
            <a:normAutofit fontScale="90000"/>
          </a:bodyPr>
          <a:lstStyle/>
          <a:p>
            <a:r>
              <a:rPr lang="ru-RU" sz="7200" b="1" dirty="0"/>
              <a:t>РЫЧАЖНЫЕ ПЕРЕДАЧИ </a:t>
            </a:r>
            <a:r>
              <a:rPr lang="ru-RU" sz="7200" b="1" dirty="0" smtClean="0"/>
              <a:t>ВАГОНОВ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/>
              <a:t>Тяги и горизонтальные рычаги около цилиндра снабжены предохранительными и поддерживающими скобами.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С целью удержания тормозных колодок с зазором относительно поверхности катания колеса в положении отпуска между распорками 2 триангеля и вертикальным рычагом 4 устанавливают отводящее устройство в виде скобы 5, которую надевают, разъединив распорку 6 и вертикальный рычаг 4. После соединения валиком 1 распорки и рычага скоба 5 удерживает триангель от поворота относительно валика 3 и обеспечивает зазор между колесом и </a:t>
            </a:r>
            <a:r>
              <a:rPr lang="ru-RU" sz="2000" dirty="0" smtClean="0"/>
              <a:t>колодкой.</a:t>
            </a:r>
            <a:endParaRPr lang="ru-RU" sz="2000" dirty="0"/>
          </a:p>
        </p:txBody>
      </p:sp>
      <p:pic>
        <p:nvPicPr>
          <p:cNvPr id="21506" name="Picture 2" descr="отводящее устройст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000500"/>
            <a:ext cx="59436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Особенность конструкции рычажной передачи </a:t>
            </a:r>
            <a:r>
              <a:rPr lang="ru-RU" sz="2800" dirty="0" err="1"/>
              <a:t>восьмиосных</a:t>
            </a:r>
            <a:r>
              <a:rPr lang="ru-RU" sz="2800" dirty="0"/>
              <a:t> вагонов состоит в наличии балансира, обеспечивающего распределение тормозного усилия на обе тележки.</a:t>
            </a:r>
          </a:p>
        </p:txBody>
      </p:sp>
      <p:pic>
        <p:nvPicPr>
          <p:cNvPr id="22530" name="Picture 2" descr="ТРП 8-осного ваг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4"/>
            <a:ext cx="6467475" cy="25050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786454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Многие грузовые вагоны оборудованы ручным или стояночным тормозом со штурвалом, выведенным на боковую сторону вагона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Рычажная передача пассажирских вагонов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500174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Основная часть цельнометаллических пассажирских вагонов оборудована рычажной передачей колодочного тормоза с цилиндром диаметром 356 мм и двусторонним нажатием колодок.</a:t>
            </a:r>
          </a:p>
        </p:txBody>
      </p:sp>
      <p:pic>
        <p:nvPicPr>
          <p:cNvPr id="23554" name="Picture 2" descr="http://pomogala.ru/tormoza_images/tormoza_35_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86058"/>
            <a:ext cx="6057900" cy="3638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Характеристика таких рычажных передач приведена в таблице.</a:t>
            </a:r>
          </a:p>
        </p:txBody>
      </p:sp>
      <p:pic>
        <p:nvPicPr>
          <p:cNvPr id="24578" name="Picture 2" descr="http://pomogala.ru/tormoza_images/tormoza_35_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619125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Примечание. В числителе значения при наличия чугунный колодок, в знаменателе — композиционный.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Рычажная передача пассажирского вагона отличается от передач грузовых вагонов тем, что вместо триангелей применены траверсы 17, на цапфы которых установлены башмаки 15 с тормозными колодками 21. Вертикальные рычаги 24 и затяжки 28 подвешены к раме на подвесках 22.</a:t>
            </a:r>
            <a:br>
              <a:rPr lang="ru-RU" sz="2800" dirty="0"/>
            </a:br>
            <a:r>
              <a:rPr lang="ru-RU" sz="2800" dirty="0"/>
              <a:t>Нажатие тормозных колодок двустороннее; вертикальные рычаги расположены в два ряда по бокам возле колес.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25602" name="Picture 2" descr="ТРП пассажирского ваг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67074"/>
            <a:ext cx="6248400" cy="3590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70723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Траверсы 17 с башмаками и колодками подвешены на одинарных подвесках 20, ушки которых проходят между бортами башмаков. Кроме горизонтальных рычагов 7, имеются промежуточные рычаги 10, соединенные с вертикальными рычагами тягами 2. Тормозные башмаки снабжаются фиксирующим устройством, состоящим из поводка с пружиной 19, гаек и шплинта. С помощью этого устройства башмак с колодкой, при отпущенном тормозе удерживается на определенном расстоянии от поверхности колеса На случай разъединения тяг. рычагов и траверс или их излома предусмотрены предохранительные скобы 4, 9 и 11, предупреждающие падение деталей на путь.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Регулировка рычажной передачи осуществляется автоматическим регулятором 8 со стержневым приводом 6. Для ручной регулировки рычажной передачи предусмотрены отверстия в головках тяг и стяжные муфты 14.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В отличие от грузовых вагонов каждый пассажирский вагон оборудован ручным приводом тормоза, который размещен в тамбуре со стороны купе проводника. Привод ручного тормоза состоит из рукоятки 18, которая помещается в тамбуре вагона, винта 16, пары конических шестерен и тяга 13, соединенной с рычагом 12, который сочленен тягой 1 с рычагом 3 и далее тягой 5 с горизонтальным рычагом 7.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При постановке композиционных колодок ведущие плечи горизонтальных рычагов 7 изменяются перестановкой валиков распорки в ближние к тормозному цилиндру отверстия.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Рычажная передача грузовых вагонов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428868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всех грузовых вагонов колеи 1520 мм характерной особенностью конструкции тормозной рычажной передачи является одностороннее нажатие тормозных колодок на колеса и возможность применения чугунных и композиционных колодок. Настройка рычажной передачи на определенный тип тормозных колодок выполняется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перестановкой валиков затяжки 1-2 в соответствующие отверстия горизонтальных рычагов тормозного цилиндра). Ближние к тормозному цилиндру отверстия к используются при композиционных колодках, а дальние отверстия ч - при чугунных колодках.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Устройство тормозной рычажной передача</a:t>
            </a:r>
          </a:p>
        </p:txBody>
      </p:sp>
      <p:pic>
        <p:nvPicPr>
          <p:cNvPr id="1026" name="Picture 2" descr="ТРП грузового ваг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6115050" cy="3362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430345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Шток 6 поршня тормозного цилиндра и кронштейн мертвой точки 7 соединены валиками с горизонтальными рычагами 10 и 4, которые в средней части связаны между собой затяжкой 5. Затяжка 5 устанавливается в отверстия 8 при композиционных колодках, а при чугунных колодках в отверстие 9. С противоположных концов рычаги 4 и 10 сочленены валиками с тягой 11 и авторегулятором 3. Нижние концы вертикальных рычагов 1 и 14 соединены между собой распоркой 15, а верхние концы рычагов 1 соединены с тягами 2, верхние концы крайних вертикальных рычагов 14 закреплены на рамах тележек с помощью серег 13 и кронштейнов. </a:t>
            </a:r>
            <a:r>
              <a:rPr lang="ru-RU" sz="1600" dirty="0" err="1"/>
              <a:t>Триангели</a:t>
            </a:r>
            <a:r>
              <a:rPr lang="ru-RU" sz="1600" dirty="0"/>
              <a:t> 17, на которых установлены башмаки 12 с тормозными колодками, соединены валиками 18 с вертикальными рычагами 1 и 14.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428604"/>
            <a:ext cx="82153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предохранения от падения на путь триангелей и распорок в случае их разъединения или обрыва предусмотрены предохранительные угольники 19 и скобы. Тормозные башмаки и триангели 17 подвешены к раме тележки на подвесках 16. Тяговый стержень регулятора 3 соединен с нижним концом левого горизонтального рычага 4, а регулирующий винт — с тягой 2. При торможении корпус регулятора 3 упирается в рычаг, соединенный с горизонтальным рычагом 4 затяжкой.</a:t>
            </a:r>
            <a:br>
              <a:rPr lang="ru-RU" dirty="0" smtClean="0"/>
            </a:br>
            <a:r>
              <a:rPr lang="ru-RU" dirty="0" smtClean="0"/>
              <a:t>Аналогичную рычажную передачу, отличающуюся только размерами горизонтальных рычагов, имеют полувагоны, платформы, цистерны и др.</a:t>
            </a:r>
            <a:br>
              <a:rPr lang="ru-RU" dirty="0" smtClean="0"/>
            </a:br>
            <a:r>
              <a:rPr lang="ru-RU" dirty="0" smtClean="0"/>
              <a:t>Действие рычажной передачи четырехосного вагона подобно действию рассмотренной </a:t>
            </a:r>
            <a:br>
              <a:rPr lang="ru-RU" dirty="0" smtClean="0"/>
            </a:br>
            <a:r>
              <a:rPr lang="ru-RU" dirty="0" smtClean="0"/>
              <a:t>выше рычажной передачи. Для ручной регулировки рычажной передачи в тягах 2, серьгах 13 и затяжках 15 имеются запасные отверстия.</a:t>
            </a:r>
            <a:br>
              <a:rPr lang="ru-RU" dirty="0" smtClean="0"/>
            </a:br>
            <a:r>
              <a:rPr lang="ru-RU" dirty="0" smtClean="0"/>
              <a:t>Привод ручного тормоза посредством тяги соединен с горизонтальным рычагом 4 в точке соединения с штоком 6 тормозного цилиндра, поэтому действие рычажной передачи будет такое же, как и при автоматическом торможении, но процесс совершается медленнее.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 таблице приведены характеристики рычажных передач основных типов грузовых вагонов, эксплуатируемых на железных дорогах России.</a:t>
            </a:r>
          </a:p>
        </p:txBody>
      </p:sp>
      <p:pic>
        <p:nvPicPr>
          <p:cNvPr id="16386" name="Picture 2" descr="http://pomogala.ru/tormoza_images/tormoza_35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256"/>
            <a:ext cx="8281342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Наиболее ответственными деталями рычажной передачи грузовых вагонов являются триангели с глухой посадкой тормозных башмаков 3.</a:t>
            </a:r>
          </a:p>
        </p:txBody>
      </p:sp>
      <p:pic>
        <p:nvPicPr>
          <p:cNvPr id="17410" name="Picture 2" descr="триангель с глухой посадкой башма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14686"/>
            <a:ext cx="5524500" cy="330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214438"/>
          </a:xfrm>
        </p:spPr>
        <p:txBody>
          <a:bodyPr>
            <a:noAutofit/>
          </a:bodyPr>
          <a:lstStyle/>
          <a:p>
            <a:r>
              <a:rPr lang="ru-RU" sz="1800" dirty="0"/>
              <a:t>Закладка 2 устанавливается с внутренней стороны башмака. Размещенный за башмаком наконечник 5 ложится на полочку боковой балки тележки в случае обрыва подвески 4 и предохраняет триангель от падения на путь. Смонтированные на цапфах детали закрепляются корончатыми гайками 8 и фиксируются шплинтами 9. Колодки 7 крепятся в башмаках чеками 6. Триангель шарнирно соединяется с боковыми балками тележки посредством подвесок 4. Все грузовые вагоны должны иметь подвески башмаков с резиновыми втулками в отверстиях. Это позволяет снять нагрузки с подвески, вызывающие усталостные трещины, предупреждает изломы и падение деталей на путь.</a:t>
            </a:r>
          </a:p>
        </p:txBody>
      </p:sp>
      <p:pic>
        <p:nvPicPr>
          <p:cNvPr id="18434" name="Picture 2" descr="вертикальный рыча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3571875" cy="3933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Для повышения надежности рычажной передачи и предупреждения падения затяжек и тяг обе полосы 1 каждого вертикального и горизонтального рычага сваривают между собой планками 2. Соединительные валики при постановке в отверстия таких рычагов крепятся как обычно шайбой и шплинтом диаметром 8 мм.</a:t>
            </a:r>
          </a:p>
        </p:txBody>
      </p:sp>
      <p:pic>
        <p:nvPicPr>
          <p:cNvPr id="19458" name="Picture 2" descr="http://pomogala.ru/tormoza_images/tormoza_35_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86124"/>
            <a:ext cx="6276975" cy="3400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Дополнительно со стороны головки валика в специально приваренные щечки 3 вставляется предохранительный шплинт такого же диаметра, чтобы предотвратить выпадение валика, если основной шплинт будет утерян</a:t>
            </a:r>
            <a:endParaRPr lang="ru-RU" sz="2800" dirty="0"/>
          </a:p>
        </p:txBody>
      </p:sp>
      <p:pic>
        <p:nvPicPr>
          <p:cNvPr id="20482" name="Picture 2" descr="http://pomogala.ru/tormoza_images/tormoza_35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600325"/>
            <a:ext cx="3362325" cy="4257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635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РЫЧАЖНЫЕ ПЕРЕДАЧИ ВАГОНОВ  </vt:lpstr>
      <vt:lpstr>Рычажная передача грузовых вагонов </vt:lpstr>
      <vt:lpstr>Устройство тормозной рычажной передача</vt:lpstr>
      <vt:lpstr>Слайд 4</vt:lpstr>
      <vt:lpstr>В таблице приведены характеристики рычажных передач основных типов грузовых вагонов, эксплуатируемых на железных дорогах России.</vt:lpstr>
      <vt:lpstr>Наиболее ответственными деталями рычажной передачи грузовых вагонов являются триангели с глухой посадкой тормозных башмаков 3.</vt:lpstr>
      <vt:lpstr>Закладка 2 устанавливается с внутренней стороны башмака. Размещенный за башмаком наконечник 5 ложится на полочку боковой балки тележки в случае обрыва подвески 4 и предохраняет триангель от падения на путь. Смонтированные на цапфах детали закрепляются корончатыми гайками 8 и фиксируются шплинтами 9. Колодки 7 крепятся в башмаках чеками 6. Триангель шарнирно соединяется с боковыми балками тележки посредством подвесок 4. Все грузовые вагоны должны иметь подвески башмаков с резиновыми втулками в отверстиях. Это позволяет снять нагрузки с подвески, вызывающие усталостные трещины, предупреждает изломы и падение деталей на путь.</vt:lpstr>
      <vt:lpstr>Для повышения надежности рычажной передачи и предупреждения падения затяжек и тяг обе полосы 1 каждого вертикального и горизонтального рычага сваривают между собой планками 2. Соединительные валики при постановке в отверстия таких рычагов крепятся как обычно шайбой и шплинтом диаметром 8 мм.</vt:lpstr>
      <vt:lpstr>Дополнительно со стороны головки валика в специально приваренные щечки 3 вставляется предохранительный шплинт такого же диаметра, чтобы предотвратить выпадение валика, если основной шплинт будет утерян</vt:lpstr>
      <vt:lpstr>Тяги и горизонтальные рычаги около цилиндра снабжены предохранительными и поддерживающими скобами. С целью удержания тормозных колодок с зазором относительно поверхности катания колеса в положении отпуска между распорками 2 триангеля и вертикальным рычагом 4 устанавливают отводящее устройство в виде скобы 5, которую надевают, разъединив распорку 6 и вертикальный рычаг 4. После соединения валиком 1 распорки и рычага скоба 5 удерживает триангель от поворота относительно валика 3 и обеспечивает зазор между колесом и колодкой.</vt:lpstr>
      <vt:lpstr>Особенность конструкции рычажной передачи восьмиосных вагонов состоит в наличии балансира, обеспечивающего распределение тормозного усилия на обе тележки.</vt:lpstr>
      <vt:lpstr>Рычажная передача пассажирских вагонов </vt:lpstr>
      <vt:lpstr>Характеристика таких рычажных передач приведена в таблице.</vt:lpstr>
      <vt:lpstr>Примечание. В числителе значения при наличия чугунный колодок, в знаменателе — композиционный.  Рычажная передача пассажирского вагона отличается от передач грузовых вагонов тем, что вместо триангелей применены траверсы 17, на цапфы которых установлены башмаки 15 с тормозными колодками 21. Вертикальные рычаги 24 и затяжки 28 подвешены к раме на подвесках 22. Нажатие тормозных колодок двустороннее; вертикальные рычаги расположены в два ряда по бокам возле колес.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РЫЧАЖНЫЕ ПЕРЕДАЧИ ВАГОНОВ</dc:title>
  <dc:creator>home</dc:creator>
  <cp:lastModifiedBy>Admin</cp:lastModifiedBy>
  <cp:revision>7</cp:revision>
  <dcterms:created xsi:type="dcterms:W3CDTF">2014-01-26T10:19:52Z</dcterms:created>
  <dcterms:modified xsi:type="dcterms:W3CDTF">2014-01-27T18:21:46Z</dcterms:modified>
</cp:coreProperties>
</file>