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7" r:id="rId4"/>
    <p:sldId id="262" r:id="rId5"/>
    <p:sldId id="260" r:id="rId6"/>
    <p:sldId id="261" r:id="rId7"/>
    <p:sldId id="259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tableStyles" Target="tableStyles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theme" Target="theme/theme1.xml" /><Relationship Id="rId5" Type="http://schemas.openxmlformats.org/officeDocument/2006/relationships/slide" Target="slides/slide4.xml" /><Relationship Id="rId10" Type="http://schemas.openxmlformats.org/officeDocument/2006/relationships/viewProps" Target="viewProps.xml" /><Relationship Id="rId4" Type="http://schemas.openxmlformats.org/officeDocument/2006/relationships/slide" Target="slides/slide3.xml" /><Relationship Id="rId9" Type="http://schemas.openxmlformats.org/officeDocument/2006/relationships/presProps" Target="pres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/>
              <a:pPr/>
              <a:t>9/26/2022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9/26/2022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9/26/2022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9/26/2022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/>
              <a:pPr/>
              <a:t>9/26/2022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/>
              <a:pPr/>
              <a:t>9/26/2022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dirty="0"/>
              <a:pPr/>
              <a:t>9/26/2022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9/26/2022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/>
              <a:pPr/>
              <a:t>9/26/2022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/>
              <a:pPr/>
              <a:t>9/26/2022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/>
              <a:pPr/>
              <a:t>9/26/2022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/>
              <a:pPr/>
              <a:t>9/26/2022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/>
              <a:pPr/>
              <a:t>9/26/2022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dirty="0"/>
              <a:pPr/>
              <a:t>9/26/2022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slideLayout" Target="../slideLayouts/slideLayout13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slideLayout" Target="../slideLayouts/slideLayout12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5" Type="http://schemas.openxmlformats.org/officeDocument/2006/relationships/theme" Target="../theme/theme1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Relationship Id="rId14" Type="http://schemas.openxmlformats.org/officeDocument/2006/relationships/slideLayout" Target="../slideLayouts/slideLayout14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9/26/2022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7" r:id="rId10"/>
    <p:sldLayoutId id="2147483666" r:id="rId11"/>
    <p:sldLayoutId id="2147483661" r:id="rId12"/>
    <p:sldLayoutId id="2147483658" r:id="rId13"/>
    <p:sldLayoutId id="2147483659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 /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 /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 /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 /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12457A-4482-A54A-AE99-77C7F657FE2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/>
              <a:t>Энергия солнца </a:t>
            </a:r>
            <a:endParaRPr lang=""/>
          </a:p>
        </p:txBody>
      </p:sp>
    </p:spTree>
    <p:extLst>
      <p:ext uri="{BB962C8B-B14F-4D97-AF65-F5344CB8AC3E}">
        <p14:creationId xmlns:p14="http://schemas.microsoft.com/office/powerpoint/2010/main" val="38126517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701CC7-2DE4-084B-B462-956B9357BD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75A109AE-2B08-BB4D-9AE3-7DBA573DAD8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10001" y="0"/>
            <a:ext cx="9691312" cy="6858000"/>
          </a:xfrm>
        </p:spPr>
      </p:pic>
    </p:spTree>
    <p:extLst>
      <p:ext uri="{BB962C8B-B14F-4D97-AF65-F5344CB8AC3E}">
        <p14:creationId xmlns:p14="http://schemas.microsoft.com/office/powerpoint/2010/main" val="39074332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49FDD4-7BFC-BC44-B523-F1E32BCF9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A0221FA7-EA30-A94A-9ACD-8BE4B6D2EDE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9500" y="47625"/>
            <a:ext cx="9869906" cy="6762750"/>
          </a:xfrm>
        </p:spPr>
      </p:pic>
    </p:spTree>
    <p:extLst>
      <p:ext uri="{BB962C8B-B14F-4D97-AF65-F5344CB8AC3E}">
        <p14:creationId xmlns:p14="http://schemas.microsoft.com/office/powerpoint/2010/main" val="39275627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BC953D3-C9EB-114C-8BCA-D4FC86B8C0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2F46F73E-C57E-5348-AEF9-7FBE9C60B00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10000" y="0"/>
            <a:ext cx="10571998" cy="6858000"/>
          </a:xfrm>
        </p:spPr>
      </p:pic>
    </p:spTree>
    <p:extLst>
      <p:ext uri="{BB962C8B-B14F-4D97-AF65-F5344CB8AC3E}">
        <p14:creationId xmlns:p14="http://schemas.microsoft.com/office/powerpoint/2010/main" val="13652459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6417D8-3DFB-D041-89AD-9598A6D82A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352AAE11-D225-444D-B3EA-F28A8704C09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10000" y="0"/>
            <a:ext cx="10571998" cy="6858000"/>
          </a:xfrm>
        </p:spPr>
      </p:pic>
    </p:spTree>
    <p:extLst>
      <p:ext uri="{BB962C8B-B14F-4D97-AF65-F5344CB8AC3E}">
        <p14:creationId xmlns:p14="http://schemas.microsoft.com/office/powerpoint/2010/main" val="36696459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DA945D-486A-2849-A2B9-58DA67142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FCB926A3-1352-A249-A8BE-467D8BF32DC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10000" y="0"/>
            <a:ext cx="10571998" cy="6858000"/>
          </a:xfrm>
        </p:spPr>
      </p:pic>
    </p:spTree>
    <p:extLst>
      <p:ext uri="{BB962C8B-B14F-4D97-AF65-F5344CB8AC3E}">
        <p14:creationId xmlns:p14="http://schemas.microsoft.com/office/powerpoint/2010/main" val="34981326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CEB547-F4E6-F64B-BED4-43394A4028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D4DA37F6-AA8C-D442-9025-A5C99B9C5B9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1092" y="-41672"/>
            <a:ext cx="11060906" cy="6941344"/>
          </a:xfrm>
        </p:spPr>
      </p:pic>
    </p:spTree>
    <p:extLst>
      <p:ext uri="{BB962C8B-B14F-4D97-AF65-F5344CB8AC3E}">
        <p14:creationId xmlns:p14="http://schemas.microsoft.com/office/powerpoint/2010/main" val="387640127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 /></Relationships>
</file>

<file path=ppt/theme/theme1.xml><?xml version="1.0" encoding="utf-8"?>
<a:theme xmlns:a="http://schemas.openxmlformats.org/drawingml/2006/main" name="Цитаты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00C6BB"/>
      </a:accent1>
      <a:accent2>
        <a:srgbClr val="6FEBA0"/>
      </a:accent2>
      <a:accent3>
        <a:srgbClr val="B6DF5E"/>
      </a:accent3>
      <a:accent4>
        <a:srgbClr val="EFB251"/>
      </a:accent4>
      <a:accent5>
        <a:srgbClr val="EF755F"/>
      </a:accent5>
      <a:accent6>
        <a:srgbClr val="ED515C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Широкоэкранный</PresentationFormat>
  <Slides>7</Slides>
  <Notes>0</Notes>
  <HiddenSlides>0</HiddenSlide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Цитаты</vt:lpstr>
      <vt:lpstr>Энергия солнца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Энергия солнца </dc:title>
  <dc:creator>79967992818</dc:creator>
  <cp:lastModifiedBy>79967992818</cp:lastModifiedBy>
  <cp:revision>5</cp:revision>
  <dcterms:created xsi:type="dcterms:W3CDTF">2022-09-26T17:14:02Z</dcterms:created>
  <dcterms:modified xsi:type="dcterms:W3CDTF">2022-09-26T17:31:45Z</dcterms:modified>
</cp:coreProperties>
</file>