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67" r:id="rId5"/>
    <p:sldId id="259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82" autoAdjust="0"/>
  </p:normalViewPr>
  <p:slideViewPr>
    <p:cSldViewPr>
      <p:cViewPr>
        <p:scale>
          <a:sx n="77" d="100"/>
          <a:sy n="77" d="100"/>
        </p:scale>
        <p:origin x="-1618" y="-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7A5C0-BCC0-444C-BBD9-123D4169CBC1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AB56F-FAFE-4092-AF26-A80AC102FB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055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4;&#1090;&#1088;&#1077;&#1095;&#1077;&#1085;&#1080;&#1077;_&#1055;&#1077;&#1090;&#1088;&#1072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2180" y="1772816"/>
            <a:ext cx="7447873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«Совесть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раскаяние»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origin-style.ru/800/600/https/otvet.imgsmail.ru/download/17823050_e89ba8367461f2728d356fd21142bec8_800.jpg"/>
          <p:cNvPicPr>
            <a:picLocks noChangeAspect="1" noChangeArrowheads="1"/>
          </p:cNvPicPr>
          <p:nvPr/>
        </p:nvPicPr>
        <p:blipFill>
          <a:blip r:embed="rId2" cstate="print"/>
          <a:srcRect l="6670" t="6116" r="6613" b="24156"/>
          <a:stretch>
            <a:fillRect/>
          </a:stretch>
        </p:blipFill>
        <p:spPr bwMode="auto">
          <a:xfrm>
            <a:off x="467544" y="3789040"/>
            <a:ext cx="3054655" cy="2232248"/>
          </a:xfrm>
          <a:prstGeom prst="rect">
            <a:avLst/>
          </a:prstGeom>
          <a:noFill/>
        </p:spPr>
      </p:pic>
      <p:pic>
        <p:nvPicPr>
          <p:cNvPr id="21508" name="Picture 4" descr="https://crosti.ru/patterns/00/24/17/4ee171cf58/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73016"/>
            <a:ext cx="3276275" cy="2620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81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то, что способствует росту души человека, помогает людям и радует бога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Заикина\ОРКСЭ\Совесть и раскаяние\praktiko-znachimyj-proekt-chto-takoe-xorosho-i-chto-takoe-plox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44799"/>
            <a:ext cx="6432376" cy="315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803172"/>
            <a:ext cx="842493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Зло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– это те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безнравственные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поступки, мысли, которые отдаляют человека от роста души, от достижения благих целей.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58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412776"/>
            <a:ext cx="83518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Совесть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внутреннее ощущение человеком добра и зла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harekrishnazp.info/images/stories/content12/sove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52936"/>
            <a:ext cx="542925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699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Отречение Петра</a:t>
            </a:r>
            <a:endParaRPr lang="ru-RU" dirty="0"/>
          </a:p>
        </p:txBody>
      </p:sp>
      <p:pic>
        <p:nvPicPr>
          <p:cNvPr id="4" name="Отречение_Петр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052736"/>
            <a:ext cx="8280920" cy="5778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1" y="620688"/>
            <a:ext cx="83518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Раскаяние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переворот своих стремлений, исправление своей ошибки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Раскаяние есть самая сильная форма сознательного самоосуждения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.mycdn.me/i?r=AzEPZsRbOZEKgBhR0XGMT1RkIitZa11xgXRnTVz4SfBw9KaKTM5SRkZCeTgDn6uOy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29000"/>
            <a:ext cx="2760067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761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шага раскаяния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Первый шаг в раскаянии  - согласие человека с протестующим криком своей совести.</a:t>
            </a:r>
          </a:p>
          <a:p>
            <a:r>
              <a:rPr lang="ru-RU" dirty="0" smtClean="0"/>
              <a:t>Второй шаг в раскаянии – это </a:t>
            </a:r>
            <a:r>
              <a:rPr lang="ru-RU" smtClean="0"/>
              <a:t>переворот своих </a:t>
            </a:r>
            <a:r>
              <a:rPr lang="ru-RU" dirty="0" smtClean="0"/>
              <a:t>стремлений, исправление своих ошибок.</a:t>
            </a:r>
          </a:p>
          <a:p>
            <a:r>
              <a:rPr lang="ru-RU" dirty="0" smtClean="0"/>
              <a:t>Третий шаг в раскаянии – покаянные молитвы к Богу. Самая простая – «Господи, прости!»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347</TotalTime>
  <Words>122</Words>
  <Application>Microsoft Office PowerPoint</Application>
  <PresentationFormat>Экран (4:3)</PresentationFormat>
  <Paragraphs>14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Слайд 2</vt:lpstr>
      <vt:lpstr>Слайд 3</vt:lpstr>
      <vt:lpstr>Отречение Петра</vt:lpstr>
      <vt:lpstr>Слайд 5</vt:lpstr>
      <vt:lpstr>Три шага раскаяния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KOMP5</dc:creator>
  <cp:lastModifiedBy>Ольга Курылева</cp:lastModifiedBy>
  <cp:revision>20</cp:revision>
  <dcterms:created xsi:type="dcterms:W3CDTF">2019-11-11T11:38:34Z</dcterms:created>
  <dcterms:modified xsi:type="dcterms:W3CDTF">2022-11-26T17:32:39Z</dcterms:modified>
</cp:coreProperties>
</file>