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3" autoAdjust="0"/>
    <p:restoredTop sz="94660"/>
  </p:normalViewPr>
  <p:slideViewPr>
    <p:cSldViewPr>
      <p:cViewPr varScale="1">
        <p:scale>
          <a:sx n="73" d="100"/>
          <a:sy n="73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6030733_54-p-skazochnii-fon-dlya-detei-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14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338437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ylfaen" pitchFamily="18" charset="0"/>
              </a:rPr>
              <a:t>Роль загадок в обогащении словаря старших дошкольников</a:t>
            </a:r>
            <a:r>
              <a:rPr lang="ru-RU" sz="4000" dirty="0" smtClean="0">
                <a:latin typeface="Sylfaen" pitchFamily="18" charset="0"/>
              </a:rPr>
              <a:t/>
            </a:r>
            <a:br>
              <a:rPr lang="ru-RU" sz="4000" dirty="0" smtClean="0">
                <a:latin typeface="Sylfaen" pitchFamily="18" charset="0"/>
              </a:rPr>
            </a:br>
            <a:endParaRPr lang="ru-RU" sz="4000" dirty="0">
              <a:latin typeface="Sylfae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27576" y="57332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ВОСПИТАТЕЛИ: ЗАВИСКАЯ С. А.</a:t>
            </a:r>
          </a:p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КУЗНЕЦОВА А.А.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5446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  <p:pic>
        <p:nvPicPr>
          <p:cNvPr id="7" name="Рисунок 6" descr="IMG_20220425_0856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4824536" cy="5616624"/>
          </a:xfrm>
          <a:prstGeom prst="rect">
            <a:avLst/>
          </a:prstGeom>
        </p:spPr>
      </p:pic>
      <p:pic>
        <p:nvPicPr>
          <p:cNvPr id="10" name="Рисунок 9" descr="IMG_20220425_0857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39544" y="1772816"/>
            <a:ext cx="3852936" cy="39518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5446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  <p:pic>
        <p:nvPicPr>
          <p:cNvPr id="11" name="Рисунок 10" descr="IMG_20220425_0806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32656"/>
            <a:ext cx="5511550" cy="6021288"/>
          </a:xfrm>
          <a:prstGeom prst="rect">
            <a:avLst/>
          </a:prstGeom>
        </p:spPr>
      </p:pic>
      <p:pic>
        <p:nvPicPr>
          <p:cNvPr id="9" name="Рисунок 8" descr="IMG_20220425_0806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4149080"/>
            <a:ext cx="3960440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892480" cy="43204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  <a:t>Вывод:</a:t>
            </a:r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-Детям нравится процесс обучения сочинению загадок, они с удовольствием принимали участие в коллективном сочинении загадок;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-Дети  стали более внимательными на занятиях, задумываются не только о прямом значении слова, но и его значении в контексте, о переносном значении;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-Они задают вопросы, и сами пытаются ответить на них.</a:t>
            </a:r>
            <a:br>
              <a:rPr lang="ru-RU" sz="3100" dirty="0" smtClean="0">
                <a:latin typeface="Sylfaen" pitchFamily="18" charset="0"/>
              </a:rPr>
            </a:br>
            <a:endParaRPr lang="ru-RU" sz="31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47260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Sylfaen" pitchFamily="18" charset="0"/>
              </a:rPr>
              <a:t>Использование в работе со старшими дошкольниками отгадывания загадок открывает широкие перспективы для формирования и обогащения словаря. Это объясняется такими особенностями загадок, как выразительность языка, способствующая освоению ребенком лучших образцов русской речи, традиционность и </a:t>
            </a:r>
            <a:r>
              <a:rPr lang="ru-RU" sz="3200" dirty="0" err="1" smtClean="0">
                <a:latin typeface="Sylfaen" pitchFamily="18" charset="0"/>
              </a:rPr>
              <a:t>импровизационность</a:t>
            </a:r>
            <a:r>
              <a:rPr lang="ru-RU" sz="3200" dirty="0" smtClean="0">
                <a:latin typeface="Sylfaen" pitchFamily="18" charset="0"/>
              </a:rPr>
              <a:t>, предполагающая возможность обогащения и активизации детского словаря. </a:t>
            </a: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47260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  <a:t>Цель опыта работы</a:t>
            </a:r>
            <a:r>
              <a:rPr lang="ru-RU" sz="3200" dirty="0" smtClean="0">
                <a:latin typeface="Sylfaen" pitchFamily="18" charset="0"/>
              </a:rPr>
              <a:t> </a:t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200" dirty="0" smtClean="0">
                <a:latin typeface="Sylfaen" pitchFamily="18" charset="0"/>
              </a:rPr>
              <a:t>-раскрыть условия формирования и обогащения словаря у детей старшего  дошкольного возраста по средствам обучения детей отгадыванию загадок. </a:t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544616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Sylfaen" pitchFamily="18" charset="0"/>
              </a:rPr>
              <a:t>«Загадка – вид устного народного творчества.</a:t>
            </a:r>
            <a:br>
              <a:rPr lang="ru-RU" sz="40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Sylfaen" pitchFamily="18" charset="0"/>
              </a:rPr>
              <a:t> Вопрос или задание, которое требует разгадки».</a:t>
            </a:r>
            <a:br>
              <a:rPr lang="ru-RU" sz="40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dirty="0" smtClean="0"/>
              <a:t>Загадки классифицируются:</a:t>
            </a:r>
            <a:br>
              <a:rPr lang="ru-RU" sz="3200" dirty="0" smtClean="0"/>
            </a:br>
            <a:r>
              <a:rPr lang="ru-RU" sz="3200" dirty="0" smtClean="0"/>
              <a:t>I.    По происхождению.</a:t>
            </a:r>
            <a:br>
              <a:rPr lang="ru-RU" sz="3200" dirty="0" smtClean="0"/>
            </a:br>
            <a:r>
              <a:rPr lang="ru-RU" sz="3200" dirty="0" smtClean="0"/>
              <a:t>II.   По форме.</a:t>
            </a:r>
            <a:br>
              <a:rPr lang="ru-RU" sz="3200" dirty="0" smtClean="0"/>
            </a:br>
            <a:r>
              <a:rPr lang="ru-RU" sz="3200" dirty="0" smtClean="0"/>
              <a:t>III.  По типам и приёмам описания.</a:t>
            </a:r>
            <a:br>
              <a:rPr lang="ru-RU" sz="3200" dirty="0" smtClean="0"/>
            </a:br>
            <a:r>
              <a:rPr lang="ru-RU" sz="3200" dirty="0" smtClean="0"/>
              <a:t>IY.  По темам (по содержанию).</a:t>
            </a:r>
            <a:br>
              <a:rPr lang="ru-RU" sz="3200" dirty="0" smtClean="0"/>
            </a:br>
            <a:r>
              <a:rPr lang="ru-RU" sz="3200" b="1" dirty="0" smtClean="0">
                <a:latin typeface="Sylfaen" pitchFamily="18" charset="0"/>
              </a:rPr>
              <a:t/>
            </a:r>
            <a:br>
              <a:rPr lang="ru-RU" sz="3200" b="1" dirty="0" smtClean="0">
                <a:latin typeface="Sylfaen" pitchFamily="18" charset="0"/>
              </a:rPr>
            </a:br>
            <a:r>
              <a:rPr lang="ru-RU" sz="3200" b="1" dirty="0" smtClean="0">
                <a:latin typeface="Sylfaen" pitchFamily="18" charset="0"/>
              </a:rPr>
              <a:t/>
            </a:r>
            <a:br>
              <a:rPr lang="ru-RU" sz="3200" b="1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47260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  <a:t>Методы и приемы, используемые в процессе обучения детей отгадыванию загадок</a:t>
            </a:r>
            <a:b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>
                <a:latin typeface="Sylfaen" pitchFamily="18" charset="0"/>
              </a:rPr>
              <a:t>Особенность методов и приемов, используемых в процессе обучению детей отгадыванию загадок заключается в  том, что она по существу, связана со всеми видами деятельности ребенка. </a:t>
            </a:r>
            <a: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Sylfae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Sylfae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Sylfaen" pitchFamily="18" charset="0"/>
              </a:rPr>
            </a:br>
            <a:endParaRPr lang="ru-RU" sz="3200" dirty="0">
              <a:solidFill>
                <a:srgbClr val="C00000"/>
              </a:solidFill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47260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Sylfaen" pitchFamily="18" charset="0"/>
              </a:rPr>
              <a:t>Основные направления: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atin typeface="Sylfaen" pitchFamily="18" charset="0"/>
              </a:rPr>
              <a:t>-уточнение и понимание смысла известных детям слов,</a:t>
            </a:r>
            <a:r>
              <a:rPr lang="ru-RU" sz="3200" smtClean="0">
                <a:latin typeface="Sylfaen" pitchFamily="18" charset="0"/>
              </a:rPr>
              <a:t/>
            </a:r>
            <a:br>
              <a:rPr lang="ru-RU" sz="3200" smtClean="0">
                <a:latin typeface="Sylfaen" pitchFamily="18" charset="0"/>
              </a:rPr>
            </a:br>
            <a:r>
              <a:rPr lang="ru-RU" sz="3200" smtClean="0">
                <a:latin typeface="Sylfaen" pitchFamily="18" charset="0"/>
              </a:rPr>
              <a:t>-расширение </a:t>
            </a:r>
            <a:r>
              <a:rPr lang="ru-RU" sz="3200" dirty="0" smtClean="0">
                <a:latin typeface="Sylfaen" pitchFamily="18" charset="0"/>
              </a:rPr>
              <a:t>запаса синонимов и антонимов,</a:t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200" dirty="0" smtClean="0">
                <a:latin typeface="Sylfaen" pitchFamily="18" charset="0"/>
              </a:rPr>
              <a:t>активизация употребления слов в речи (особенно таких категорий, как прилагательные и глаголы</a:t>
            </a:r>
            <a:r>
              <a:rPr lang="ru-RU" sz="3200" smtClean="0">
                <a:latin typeface="Sylfaen" pitchFamily="18" charset="0"/>
              </a:rPr>
              <a:t>), </a:t>
            </a:r>
            <a:br>
              <a:rPr lang="ru-RU" sz="3200" smtClean="0">
                <a:latin typeface="Sylfaen" pitchFamily="18" charset="0"/>
              </a:rPr>
            </a:br>
            <a:r>
              <a:rPr lang="ru-RU" sz="3200" smtClean="0">
                <a:latin typeface="Sylfaen" pitchFamily="18" charset="0"/>
              </a:rPr>
              <a:t>-формирование </a:t>
            </a:r>
            <a:r>
              <a:rPr lang="ru-RU" sz="3200" dirty="0" smtClean="0">
                <a:latin typeface="Sylfaen" pitchFamily="18" charset="0"/>
              </a:rPr>
              <a:t>умения правильно сочетать слова во фразах и по смыслу. </a:t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32859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Продолжи ряд сравнений. 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С чем сравниваются   загаданные предметы? 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 -Нарисуй отгадку в виде живого   персонажа.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Догадайся, какие загадки старше? Что тебе подсказало? Какие слова, какие предметы?;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Найди отгадку и  слово, с которым она рифмуется.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Придумай свои предметы и сравни их с чем-нибудь. 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-Сочини свои загадки. 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Нарисуй, загадку. Сравни свой рисунок с отгадкой. </a:t>
            </a:r>
            <a:br>
              <a:rPr lang="ru-RU" sz="3100" dirty="0" smtClean="0">
                <a:latin typeface="Sylfaen" pitchFamily="18" charset="0"/>
              </a:rPr>
            </a:br>
            <a:r>
              <a:rPr lang="ru-RU" sz="3100" dirty="0" smtClean="0">
                <a:latin typeface="Sylfaen" pitchFamily="18" charset="0"/>
              </a:rPr>
              <a:t>- Сочини загадку, загадай её  товарищу</a:t>
            </a:r>
            <a:r>
              <a:rPr lang="ru-RU" sz="3200" dirty="0" smtClean="0">
                <a:latin typeface="Sylfaen" pitchFamily="18" charset="0"/>
              </a:rPr>
              <a:t>.</a:t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9766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  <p:pic>
        <p:nvPicPr>
          <p:cNvPr id="5" name="Рисунок 4" descr="IMG_20220425_0850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88640"/>
            <a:ext cx="4320480" cy="5400600"/>
          </a:xfrm>
          <a:prstGeom prst="rect">
            <a:avLst/>
          </a:prstGeom>
        </p:spPr>
      </p:pic>
      <p:pic>
        <p:nvPicPr>
          <p:cNvPr id="9" name="Рисунок 8" descr="IMG_20220425_0851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260649"/>
            <a:ext cx="3888432" cy="5630658"/>
          </a:xfrm>
          <a:prstGeom prst="rect">
            <a:avLst/>
          </a:prstGeom>
        </p:spPr>
      </p:pic>
      <p:pic>
        <p:nvPicPr>
          <p:cNvPr id="10" name="Рисунок 9" descr="img5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24128" y="4581128"/>
            <a:ext cx="3168352" cy="2060848"/>
          </a:xfrm>
          <a:prstGeom prst="rect">
            <a:avLst/>
          </a:prstGeom>
        </p:spPr>
      </p:pic>
      <p:pic>
        <p:nvPicPr>
          <p:cNvPr id="11" name="Рисунок 10" descr="img2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3528" y="4581128"/>
            <a:ext cx="3384376" cy="20772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059857_15-phonoteka_org-p-fon-dlya-prezentatsii-na-urok-okruzhayushc-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5446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r>
              <a:rPr lang="ru-RU" sz="3200" dirty="0" smtClean="0">
                <a:latin typeface="Sylfaen" pitchFamily="18" charset="0"/>
              </a:rPr>
              <a:t/>
            </a:r>
            <a:br>
              <a:rPr lang="ru-RU" sz="3200" dirty="0" smtClean="0">
                <a:latin typeface="Sylfaen" pitchFamily="18" charset="0"/>
              </a:rPr>
            </a:br>
            <a:endParaRPr lang="ru-RU" sz="3200" dirty="0">
              <a:latin typeface="Sylfaen" pitchFamily="18" charset="0"/>
            </a:endParaRPr>
          </a:p>
        </p:txBody>
      </p:sp>
      <p:pic>
        <p:nvPicPr>
          <p:cNvPr id="5" name="Рисунок 4" descr="IMG_20220422_1628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60647"/>
            <a:ext cx="4464496" cy="5952661"/>
          </a:xfrm>
          <a:prstGeom prst="rect">
            <a:avLst/>
          </a:prstGeom>
        </p:spPr>
      </p:pic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3284984"/>
            <a:ext cx="4116380" cy="2354952"/>
          </a:xfrm>
          <a:prstGeom prst="rect">
            <a:avLst/>
          </a:prstGeom>
        </p:spPr>
      </p:pic>
      <p:pic>
        <p:nvPicPr>
          <p:cNvPr id="8" name="Рисунок 7" descr="1642208_4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476672"/>
            <a:ext cx="4032448" cy="25688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84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Роль загадок в обогащении словаря старших дошкольников </vt:lpstr>
      <vt:lpstr>Использование в работе со старшими дошкольниками отгадывания загадок открывает широкие перспективы для формирования и обогащения словаря. Это объясняется такими особенностями загадок, как выразительность языка, способствующая освоению ребенком лучших образцов русской речи, традиционность и импровизационность, предполагающая возможность обогащения и активизации детского словаря. </vt:lpstr>
      <vt:lpstr>Цель опыта работы  -раскрыть условия формирования и обогащения словаря у детей старшего  дошкольного возраста по средствам обучения детей отгадыванию загадок.  </vt:lpstr>
      <vt:lpstr>    «Загадка – вид устного народного творчества.  Вопрос или задание, которое требует разгадки».  Загадки классифицируются: I.    По происхождению. II.   По форме. III.  По типам и приёмам описания. IY.  По темам (по содержанию).   </vt:lpstr>
      <vt:lpstr>Методы и приемы, используемые в процессе обучения детей отгадыванию загадок   Особенность методов и приемов, используемых в процессе обучению детей отгадыванию загадок заключается в  том, что она по существу, связана со всеми видами деятельности ребенка.   </vt:lpstr>
      <vt:lpstr>Основные направления: -уточнение и понимание смысла известных детям слов, -расширение запаса синонимов и антонимов, активизация употребления слов в речи (особенно таких категорий, как прилагательные и глаголы),  -формирование умения правильно сочетать слова во фразах и по смыслу.  </vt:lpstr>
      <vt:lpstr> - Продолжи ряд сравнений.  - С чем сравниваются   загаданные предметы?   -Нарисуй отгадку в виде живого   персонажа. - Догадайся, какие загадки старше? Что тебе подсказало? Какие слова, какие предметы?; - Найди отгадку и  слово, с которым она рифмуется. - Придумай свои предметы и сравни их с чем-нибудь.  -Сочини свои загадки.  - Нарисуй, загадку. Сравни свой рисунок с отгадкой.  - Сочини загадку, загадай её  товарищу. </vt:lpstr>
      <vt:lpstr> </vt:lpstr>
      <vt:lpstr>  </vt:lpstr>
      <vt:lpstr>  </vt:lpstr>
      <vt:lpstr>  </vt:lpstr>
      <vt:lpstr>Вывод: -Детям нравится процесс обучения сочинению загадок, они с удовольствием принимали участие в коллективном сочинении загадок; -Дети  стали более внимательными на занятиях, задумываются не только о прямом значении слова, но и его значении в контексте, о переносном значении; -Они задают вопросы, и сами пытаются ответить на них.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загадок в обогащении словаря старших дошкольников </dc:title>
  <dc:creator>светлана</dc:creator>
  <cp:lastModifiedBy>светлана</cp:lastModifiedBy>
  <cp:revision>23</cp:revision>
  <dcterms:created xsi:type="dcterms:W3CDTF">2022-04-18T10:00:01Z</dcterms:created>
  <dcterms:modified xsi:type="dcterms:W3CDTF">2022-11-26T20:11:35Z</dcterms:modified>
</cp:coreProperties>
</file>