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4"/>
  </p:notesMasterIdLst>
  <p:sldIdLst>
    <p:sldId id="256" r:id="rId3"/>
    <p:sldId id="283" r:id="rId4"/>
    <p:sldId id="281" r:id="rId5"/>
    <p:sldId id="257" r:id="rId6"/>
    <p:sldId id="284" r:id="rId7"/>
    <p:sldId id="275" r:id="rId8"/>
    <p:sldId id="263" r:id="rId9"/>
    <p:sldId id="285" r:id="rId10"/>
    <p:sldId id="286" r:id="rId11"/>
    <p:sldId id="287" r:id="rId12"/>
    <p:sldId id="266" r:id="rId13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D60093"/>
    <a:srgbClr val="FF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1">
            <a:extLst>
              <a:ext uri="{FF2B5EF4-FFF2-40B4-BE49-F238E27FC236}">
                <a16:creationId xmlns:a16="http://schemas.microsoft.com/office/drawing/2014/main" id="{F8548B78-77B3-4980-A656-EF3F3D01E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07" name="AutoShape 2">
            <a:extLst>
              <a:ext uri="{FF2B5EF4-FFF2-40B4-BE49-F238E27FC236}">
                <a16:creationId xmlns:a16="http://schemas.microsoft.com/office/drawing/2014/main" id="{AFDF5F06-C2FE-4A4A-92C8-576299763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08" name="AutoShape 3">
            <a:extLst>
              <a:ext uri="{FF2B5EF4-FFF2-40B4-BE49-F238E27FC236}">
                <a16:creationId xmlns:a16="http://schemas.microsoft.com/office/drawing/2014/main" id="{E7593F74-5116-4BB2-BC57-B6B7298DA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09" name="AutoShape 4">
            <a:extLst>
              <a:ext uri="{FF2B5EF4-FFF2-40B4-BE49-F238E27FC236}">
                <a16:creationId xmlns:a16="http://schemas.microsoft.com/office/drawing/2014/main" id="{9B705D2E-1A5D-4F12-B9D6-B75BCCE03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0" name="AutoShape 5">
            <a:extLst>
              <a:ext uri="{FF2B5EF4-FFF2-40B4-BE49-F238E27FC236}">
                <a16:creationId xmlns:a16="http://schemas.microsoft.com/office/drawing/2014/main" id="{FCCCF9FB-8064-4FC8-9D40-31E5E8431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1" name="AutoShape 6">
            <a:extLst>
              <a:ext uri="{FF2B5EF4-FFF2-40B4-BE49-F238E27FC236}">
                <a16:creationId xmlns:a16="http://schemas.microsoft.com/office/drawing/2014/main" id="{5D6359E3-31F2-4D78-8344-6B6F0E7B3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2" name="AutoShape 7">
            <a:extLst>
              <a:ext uri="{FF2B5EF4-FFF2-40B4-BE49-F238E27FC236}">
                <a16:creationId xmlns:a16="http://schemas.microsoft.com/office/drawing/2014/main" id="{5FB8EA66-5B36-4E73-AB99-7CEE003EB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3" name="AutoShape 8">
            <a:extLst>
              <a:ext uri="{FF2B5EF4-FFF2-40B4-BE49-F238E27FC236}">
                <a16:creationId xmlns:a16="http://schemas.microsoft.com/office/drawing/2014/main" id="{11DCBEC1-03C0-4953-B302-787274F56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4" name="Rectangle 9">
            <a:extLst>
              <a:ext uri="{FF2B5EF4-FFF2-40B4-BE49-F238E27FC236}">
                <a16:creationId xmlns:a16="http://schemas.microsoft.com/office/drawing/2014/main" id="{83172E44-93B6-44CF-A0BC-2591AAAB5CB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30825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4106" name="Rectangle 10">
            <a:extLst>
              <a:ext uri="{FF2B5EF4-FFF2-40B4-BE49-F238E27FC236}">
                <a16:creationId xmlns:a16="http://schemas.microsoft.com/office/drawing/2014/main" id="{F8D20B9B-5063-4739-B021-BE62D767F7F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4088" cy="4797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  <p:sp>
        <p:nvSpPr>
          <p:cNvPr id="4107" name="Rectangle 11">
            <a:extLst>
              <a:ext uri="{FF2B5EF4-FFF2-40B4-BE49-F238E27FC236}">
                <a16:creationId xmlns:a16="http://schemas.microsoft.com/office/drawing/2014/main" id="{25B91B92-81C2-48FE-80B2-4C9D8F9EDFD1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id="{A7170B2A-3265-49EA-BBA2-D4449BD7C8EA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9" name="Rectangle 13">
            <a:extLst>
              <a:ext uri="{FF2B5EF4-FFF2-40B4-BE49-F238E27FC236}">
                <a16:creationId xmlns:a16="http://schemas.microsoft.com/office/drawing/2014/main" id="{FE7EAEA8-9215-4B48-8BE5-235EE2DD2A9A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0" name="Rectangle 14">
            <a:extLst>
              <a:ext uri="{FF2B5EF4-FFF2-40B4-BE49-F238E27FC236}">
                <a16:creationId xmlns:a16="http://schemas.microsoft.com/office/drawing/2014/main" id="{EB1F98E4-0A26-47CA-A985-C4412BE73FE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C8FE585E-E447-4F17-B2DD-79DC89A2DB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59240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4">
            <a:extLst>
              <a:ext uri="{FF2B5EF4-FFF2-40B4-BE49-F238E27FC236}">
                <a16:creationId xmlns:a16="http://schemas.microsoft.com/office/drawing/2014/main" id="{91A1C00A-D70A-484A-868A-AF750AC64DB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fld id="{6B9BFFE4-B3DA-4599-83BF-0F4FA2E0E9DA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1</a:t>
            </a:fld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1" name="Rectangle 1">
            <a:extLst>
              <a:ext uri="{FF2B5EF4-FFF2-40B4-BE49-F238E27FC236}">
                <a16:creationId xmlns:a16="http://schemas.microsoft.com/office/drawing/2014/main" id="{1A928124-616F-4D1F-8D39-6CDBF2D6D4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Text Box 2">
            <a:extLst>
              <a:ext uri="{FF2B5EF4-FFF2-40B4-BE49-F238E27FC236}">
                <a16:creationId xmlns:a16="http://schemas.microsoft.com/office/drawing/2014/main" id="{0D3AB84E-A6B4-47F7-9378-F336AAFB1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49431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4">
            <a:extLst>
              <a:ext uri="{FF2B5EF4-FFF2-40B4-BE49-F238E27FC236}">
                <a16:creationId xmlns:a16="http://schemas.microsoft.com/office/drawing/2014/main" id="{0965B2C3-C09E-4DF1-9F88-00D699959AB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fld id="{775F3176-BEEE-48C4-8CCA-7F5AE1A25B24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2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Rectangle 1">
            <a:extLst>
              <a:ext uri="{FF2B5EF4-FFF2-40B4-BE49-F238E27FC236}">
                <a16:creationId xmlns:a16="http://schemas.microsoft.com/office/drawing/2014/main" id="{9FC74024-4969-43F8-8613-5C3DAF1228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Text Box 2">
            <a:extLst>
              <a:ext uri="{FF2B5EF4-FFF2-40B4-BE49-F238E27FC236}">
                <a16:creationId xmlns:a16="http://schemas.microsoft.com/office/drawing/2014/main" id="{E5877DBE-44BF-4285-B0E7-0304B31FD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08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4">
            <a:extLst>
              <a:ext uri="{FF2B5EF4-FFF2-40B4-BE49-F238E27FC236}">
                <a16:creationId xmlns:a16="http://schemas.microsoft.com/office/drawing/2014/main" id="{91A1C00A-D70A-484A-868A-AF750AC64DB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fld id="{6B9BFFE4-B3DA-4599-83BF-0F4FA2E0E9DA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3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1" name="Rectangle 1">
            <a:extLst>
              <a:ext uri="{FF2B5EF4-FFF2-40B4-BE49-F238E27FC236}">
                <a16:creationId xmlns:a16="http://schemas.microsoft.com/office/drawing/2014/main" id="{1A928124-616F-4D1F-8D39-6CDBF2D6D4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Text Box 2">
            <a:extLst>
              <a:ext uri="{FF2B5EF4-FFF2-40B4-BE49-F238E27FC236}">
                <a16:creationId xmlns:a16="http://schemas.microsoft.com/office/drawing/2014/main" id="{0D3AB84E-A6B4-47F7-9378-F336AAFB1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2084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4">
            <a:extLst>
              <a:ext uri="{FF2B5EF4-FFF2-40B4-BE49-F238E27FC236}">
                <a16:creationId xmlns:a16="http://schemas.microsoft.com/office/drawing/2014/main" id="{569EFB18-91DC-476E-87E9-B7939504C99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fld id="{ED99EA54-AAB2-43FE-B9EE-B3DFEEAC6DA0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4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Rectangle 1">
            <a:extLst>
              <a:ext uri="{FF2B5EF4-FFF2-40B4-BE49-F238E27FC236}">
                <a16:creationId xmlns:a16="http://schemas.microsoft.com/office/drawing/2014/main" id="{4BB834FF-E8C1-4E77-8C39-E633BB6A47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Text Box 2">
            <a:extLst>
              <a:ext uri="{FF2B5EF4-FFF2-40B4-BE49-F238E27FC236}">
                <a16:creationId xmlns:a16="http://schemas.microsoft.com/office/drawing/2014/main" id="{3CBA89E9-681E-4F24-8AAD-3CE8FD2BF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399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4">
            <a:extLst>
              <a:ext uri="{FF2B5EF4-FFF2-40B4-BE49-F238E27FC236}">
                <a16:creationId xmlns:a16="http://schemas.microsoft.com/office/drawing/2014/main" id="{D28A05A3-5EF8-405F-BEFE-0D6BD57979F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fld id="{1FD88C65-62EC-436A-8674-2622DBDC2780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7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1" name="Rectangle 1">
            <a:extLst>
              <a:ext uri="{FF2B5EF4-FFF2-40B4-BE49-F238E27FC236}">
                <a16:creationId xmlns:a16="http://schemas.microsoft.com/office/drawing/2014/main" id="{923539B5-75D3-4CFC-95DE-FCA5DBA7AF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Text Box 2">
            <a:extLst>
              <a:ext uri="{FF2B5EF4-FFF2-40B4-BE49-F238E27FC236}">
                <a16:creationId xmlns:a16="http://schemas.microsoft.com/office/drawing/2014/main" id="{15D22B48-2041-476A-A065-7F7ED907A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693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4">
            <a:extLst>
              <a:ext uri="{FF2B5EF4-FFF2-40B4-BE49-F238E27FC236}">
                <a16:creationId xmlns:a16="http://schemas.microsoft.com/office/drawing/2014/main" id="{D28A05A3-5EF8-405F-BEFE-0D6BD57979F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fld id="{1FD88C65-62EC-436A-8674-2622DBDC2780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8</a:t>
            </a:fld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1" name="Rectangle 1">
            <a:extLst>
              <a:ext uri="{FF2B5EF4-FFF2-40B4-BE49-F238E27FC236}">
                <a16:creationId xmlns:a16="http://schemas.microsoft.com/office/drawing/2014/main" id="{923539B5-75D3-4CFC-95DE-FCA5DBA7AF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Text Box 2">
            <a:extLst>
              <a:ext uri="{FF2B5EF4-FFF2-40B4-BE49-F238E27FC236}">
                <a16:creationId xmlns:a16="http://schemas.microsoft.com/office/drawing/2014/main" id="{15D22B48-2041-476A-A065-7F7ED907A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91474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14A402D-4E13-44D6-A2C3-424DBD6262B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val="392701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5C75DF1-AB08-49E8-97AF-0C0D6568642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val="3578790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274638"/>
            <a:ext cx="2052638" cy="52927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0275" cy="52927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55BDBE7-049D-434F-B054-D4E11B1AEFF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val="2323748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75833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53670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29386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0663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263" y="1600200"/>
            <a:ext cx="4032250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74007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88981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849585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9207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21423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085899B-B29F-4B43-9136-D720F1ABAC6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val="3583067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02175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093515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274638"/>
            <a:ext cx="2052638" cy="583723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0275" cy="58372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233240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04D049C-5C71-45ED-98E8-09BB167E2E0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val="3943638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0663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263" y="1604963"/>
            <a:ext cx="403225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F0A995B-CA3D-4ED3-B36E-2AF5C454F9F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val="340044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95EC20-63A4-43CE-8FC3-54AB7D1C6A2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val="257142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3C38A8A3-3551-4EC8-A23B-8BAEA469B3C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val="1756752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98860A3C-ABC4-4067-B154-48C474175B3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val="3882592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8E84FC6-FAC2-4E2F-A2FA-F1F420E3093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val="3003452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08471F7-8052-441D-B4A1-7A5CFE9C16E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val="365462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0BB22B3F-8D12-42A4-961A-341F9C523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7" name="AutoShape 2">
            <a:extLst>
              <a:ext uri="{FF2B5EF4-FFF2-40B4-BE49-F238E27FC236}">
                <a16:creationId xmlns:a16="http://schemas.microsoft.com/office/drawing/2014/main" id="{938AF18B-750F-4E4A-83CD-B9A4DEF8B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2088" y="5518150"/>
            <a:ext cx="503237" cy="503238"/>
          </a:xfrm>
          <a:custGeom>
            <a:avLst/>
            <a:gdLst>
              <a:gd name="T0" fmla="*/ 503237 w 503237"/>
              <a:gd name="T1" fmla="*/ 251619 h 503238"/>
              <a:gd name="T2" fmla="*/ 251619 w 503237"/>
              <a:gd name="T3" fmla="*/ 503238 h 503238"/>
              <a:gd name="T4" fmla="*/ 0 w 503237"/>
              <a:gd name="T5" fmla="*/ 251619 h 503238"/>
              <a:gd name="T6" fmla="*/ 251619 w 503237"/>
              <a:gd name="T7" fmla="*/ 0 h 5032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8"/>
              <a:gd name="T14" fmla="*/ 503237 w 503237"/>
              <a:gd name="T15" fmla="*/ 503238 h 5032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8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FF00"/>
          </a:solidFill>
          <a:ln w="25560" cap="flat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AutoShape 3">
            <a:extLst>
              <a:ext uri="{FF2B5EF4-FFF2-40B4-BE49-F238E27FC236}">
                <a16:creationId xmlns:a16="http://schemas.microsoft.com/office/drawing/2014/main" id="{DF2DD794-C3EA-4814-BAC9-2310AB6CC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1577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00B050"/>
          </a:solidFill>
          <a:ln w="25560" cap="flat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AutoShape 4">
            <a:extLst>
              <a:ext uri="{FF2B5EF4-FFF2-40B4-BE49-F238E27FC236}">
                <a16:creationId xmlns:a16="http://schemas.microsoft.com/office/drawing/2014/main" id="{CFEBC9F1-DC5C-420A-87E4-6B2FA28BF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55895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0000"/>
          </a:solidFill>
          <a:ln w="25560" cap="flat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B33FD5AD-956F-403F-BF27-3ADBBB4E74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5313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щёлкните мышью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D50286F-CDFF-4CD2-A4FB-49BCEEE7D1FF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276600" y="1052513"/>
            <a:ext cx="2119313" cy="3508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hangingPunct="1">
              <a:lnSpc>
                <a:spcPct val="100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b="1">
                <a:solidFill>
                  <a:srgbClr val="FFFFFF"/>
                </a:solidFill>
                <a:latin typeface="+mn-lt"/>
                <a:cs typeface="Segoe UI" pitchFamily="34" charset="0"/>
              </a:defRPr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  <p:sp>
        <p:nvSpPr>
          <p:cNvPr id="1032" name="Rectangle 7">
            <a:extLst>
              <a:ext uri="{FF2B5EF4-FFF2-40B4-BE49-F238E27FC236}">
                <a16:creationId xmlns:a16="http://schemas.microsoft.com/office/drawing/2014/main" id="{D9740357-0696-42F5-B976-9CFAB2EDED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531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щёлкните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sldNum="0" hdr="0" ft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118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18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118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118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>
            <a:extLst>
              <a:ext uri="{FF2B5EF4-FFF2-40B4-BE49-F238E27FC236}">
                <a16:creationId xmlns:a16="http://schemas.microsoft.com/office/drawing/2014/main" id="{B13602FC-42D8-49EA-8032-9E0D76795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1" name="AutoShape 2">
            <a:extLst>
              <a:ext uri="{FF2B5EF4-FFF2-40B4-BE49-F238E27FC236}">
                <a16:creationId xmlns:a16="http://schemas.microsoft.com/office/drawing/2014/main" id="{2FC6754E-F099-4B43-8632-51913CEB7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2088" y="5518150"/>
            <a:ext cx="503237" cy="503238"/>
          </a:xfrm>
          <a:custGeom>
            <a:avLst/>
            <a:gdLst>
              <a:gd name="T0" fmla="*/ 503237 w 503237"/>
              <a:gd name="T1" fmla="*/ 251619 h 503238"/>
              <a:gd name="T2" fmla="*/ 251619 w 503237"/>
              <a:gd name="T3" fmla="*/ 503238 h 503238"/>
              <a:gd name="T4" fmla="*/ 0 w 503237"/>
              <a:gd name="T5" fmla="*/ 251619 h 503238"/>
              <a:gd name="T6" fmla="*/ 251619 w 503237"/>
              <a:gd name="T7" fmla="*/ 0 h 5032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8"/>
              <a:gd name="T14" fmla="*/ 503237 w 503237"/>
              <a:gd name="T15" fmla="*/ 503238 h 5032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8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FF00"/>
          </a:solidFill>
          <a:ln w="25560" cap="flat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AutoShape 3">
            <a:extLst>
              <a:ext uri="{FF2B5EF4-FFF2-40B4-BE49-F238E27FC236}">
                <a16:creationId xmlns:a16="http://schemas.microsoft.com/office/drawing/2014/main" id="{931DC0EB-D58D-4718-AD5F-C2656274D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1577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00B050"/>
          </a:solidFill>
          <a:ln w="25560" cap="flat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4">
            <a:extLst>
              <a:ext uri="{FF2B5EF4-FFF2-40B4-BE49-F238E27FC236}">
                <a16:creationId xmlns:a16="http://schemas.microsoft.com/office/drawing/2014/main" id="{7DACD028-28D7-4016-8E0E-8B3CF24F1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55895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0000"/>
          </a:solidFill>
          <a:ln w="25560" cap="flat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5">
            <a:extLst>
              <a:ext uri="{FF2B5EF4-FFF2-40B4-BE49-F238E27FC236}">
                <a16:creationId xmlns:a16="http://schemas.microsoft.com/office/drawing/2014/main" id="{5D3AFBED-D98A-4C35-91C6-EE33B2E8F8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5313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щёлкните мышью</a:t>
            </a:r>
          </a:p>
        </p:txBody>
      </p:sp>
      <p:sp>
        <p:nvSpPr>
          <p:cNvPr id="2055" name="Rectangle 6">
            <a:extLst>
              <a:ext uri="{FF2B5EF4-FFF2-40B4-BE49-F238E27FC236}">
                <a16:creationId xmlns:a16="http://schemas.microsoft.com/office/drawing/2014/main" id="{119A233D-CF88-4CAF-B515-DA818C4A11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15313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щёлкните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118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18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118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118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BE81CB71-2810-4BAA-9BE1-D911D94D39F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 flipH="1">
            <a:off x="8697912" y="549275"/>
            <a:ext cx="4587055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D2C9AF3F-A2CE-4915-8874-3308164A1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4071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089576-C8E8-446E-B510-D0546E700301}"/>
              </a:ext>
            </a:extLst>
          </p:cNvPr>
          <p:cNvSpPr txBox="1"/>
          <p:nvPr/>
        </p:nvSpPr>
        <p:spPr>
          <a:xfrm>
            <a:off x="683568" y="1245902"/>
            <a:ext cx="7776864" cy="43661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Hello, children!</a:t>
            </a:r>
            <a:br>
              <a:rPr lang="ru-RU" sz="4400" dirty="0">
                <a:latin typeface="Calibri" pitchFamily="34" charset="0"/>
                <a:cs typeface="Calibri" pitchFamily="34" charset="0"/>
              </a:rPr>
            </a:br>
            <a:r>
              <a:rPr lang="ru-RU" sz="4400" dirty="0">
                <a:latin typeface="Calibri" pitchFamily="34" charset="0"/>
                <a:cs typeface="Calibri" pitchFamily="34" charset="0"/>
              </a:rPr>
              <a:t>Здравствуйте, дети!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br>
              <a:rPr lang="en-US" sz="4400" dirty="0">
                <a:latin typeface="Calibri" pitchFamily="34" charset="0"/>
                <a:cs typeface="Calibri" pitchFamily="34" charset="0"/>
              </a:rPr>
            </a:br>
            <a:r>
              <a:rPr lang="en-US" sz="4400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How are you?</a:t>
            </a:r>
            <a:br>
              <a:rPr lang="ru-RU" sz="4400" dirty="0">
                <a:latin typeface="Calibri" pitchFamily="34" charset="0"/>
                <a:cs typeface="Calibri" pitchFamily="34" charset="0"/>
              </a:rPr>
            </a:br>
            <a:r>
              <a:rPr lang="ru-RU" sz="4400" dirty="0">
                <a:latin typeface="Calibri" pitchFamily="34" charset="0"/>
                <a:cs typeface="Calibri" pitchFamily="34" charset="0"/>
              </a:rPr>
              <a:t>Как у вас дела?</a:t>
            </a:r>
            <a:endParaRPr lang="en-US" sz="4400" dirty="0">
              <a:latin typeface="Calibri" pitchFamily="34" charset="0"/>
              <a:cs typeface="Calibri" pitchFamily="34" charset="0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400" dirty="0">
                <a:solidFill>
                  <a:schemeClr val="accent5">
                    <a:lumMod val="75000"/>
                  </a:schemeClr>
                </a:solidFill>
                <a:latin typeface="Calibri"/>
                <a:ea typeface="+mn-ea"/>
              </a:rPr>
              <a:t>Let’s start!</a:t>
            </a: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400" dirty="0">
                <a:solidFill>
                  <a:schemeClr val="accent5">
                    <a:lumMod val="75000"/>
                  </a:schemeClr>
                </a:solidFill>
                <a:latin typeface="Calibri"/>
                <a:ea typeface="+mn-ea"/>
              </a:rPr>
              <a:t> </a:t>
            </a:r>
            <a:r>
              <a:rPr lang="ru-RU" sz="4400" dirty="0">
                <a:latin typeface="Calibri"/>
                <a:ea typeface="+mn-ea"/>
              </a:rPr>
              <a:t>Начинаем наш урок.</a:t>
            </a:r>
          </a:p>
          <a:p>
            <a:pPr algn="ctr">
              <a:defRPr/>
            </a:pPr>
            <a:endParaRPr lang="ru-RU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D4F9E0-9735-475E-BC4F-3284E161D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6503"/>
            <a:ext cx="8215313" cy="1128712"/>
          </a:xfrm>
        </p:spPr>
        <p:txBody>
          <a:bodyPr/>
          <a:lstStyle/>
          <a:p>
            <a:r>
              <a:rPr lang="ru-RU" sz="2800" dirty="0">
                <a:solidFill>
                  <a:schemeClr val="bg1"/>
                </a:solidFill>
              </a:rPr>
              <a:t>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 </a:t>
            </a:r>
            <a:r>
              <a:rPr lang="ru-RU" sz="2400" dirty="0">
                <a:solidFill>
                  <a:schemeClr val="bg1"/>
                </a:solidFill>
              </a:rPr>
              <a:t>Выполни в тетради письменно упр.</a:t>
            </a:r>
            <a:r>
              <a:rPr lang="en-US" sz="2400" dirty="0">
                <a:solidFill>
                  <a:schemeClr val="bg1"/>
                </a:solidFill>
              </a:rPr>
              <a:t>5</a:t>
            </a:r>
            <a:r>
              <a:rPr lang="ru-RU" sz="2400" dirty="0">
                <a:solidFill>
                  <a:schemeClr val="bg1"/>
                </a:solidFill>
              </a:rPr>
              <a:t> на стр.6</a:t>
            </a:r>
            <a:r>
              <a:rPr lang="en-US" sz="2400" dirty="0">
                <a:solidFill>
                  <a:schemeClr val="bg1"/>
                </a:solidFill>
              </a:rPr>
              <a:t>5</a:t>
            </a:r>
            <a:r>
              <a:rPr lang="ru-RU" sz="2400" dirty="0">
                <a:solidFill>
                  <a:schemeClr val="bg1"/>
                </a:solidFill>
              </a:rPr>
              <a:t>.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 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680B52-884F-4D6D-B520-1A7F9A650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268760"/>
            <a:ext cx="7988945" cy="4843115"/>
          </a:xfrm>
        </p:spPr>
        <p:txBody>
          <a:bodyPr/>
          <a:lstStyle/>
          <a:p>
            <a:pPr algn="just"/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Ten lamp</a:t>
            </a:r>
            <a:r>
              <a:rPr lang="en-US" altLang="ru-RU" u="sng" dirty="0">
                <a:solidFill>
                  <a:srgbClr val="FFFF00"/>
                </a:solidFill>
                <a:latin typeface="Calibri" panose="020F0502020204030204" pitchFamily="34" charset="0"/>
              </a:rPr>
              <a:t>s</a:t>
            </a:r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three tent</a:t>
            </a:r>
            <a: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  <a:t>s</a:t>
            </a:r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</a:t>
            </a:r>
            <a:endParaRPr lang="en-US" altLang="ru-RU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algn="just"/>
            <a:endParaRPr lang="en-US" altLang="ru-RU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algn="just"/>
            <a:endParaRPr lang="ru-RU" altLang="ru-RU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22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538" y="1556792"/>
            <a:ext cx="8385894" cy="3441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Goodbye!</a:t>
            </a:r>
            <a:endParaRPr lang="ru-RU" sz="36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свидания!</a:t>
            </a:r>
            <a:endParaRPr lang="en-US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ru-RU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LUCK!</a:t>
            </a:r>
          </a:p>
          <a:p>
            <a:pPr algn="ctr"/>
            <a:r>
              <a:rPr lang="ru-RU" sz="3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Желаю удачи!</a:t>
            </a:r>
            <a:endParaRPr lang="ru-RU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122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>
            <a:extLst>
              <a:ext uri="{FF2B5EF4-FFF2-40B4-BE49-F238E27FC236}">
                <a16:creationId xmlns:a16="http://schemas.microsoft.com/office/drawing/2014/main" id="{9DA933CA-FF39-44A6-9E57-759E991B214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549275"/>
            <a:ext cx="8229600" cy="8636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5400" b="1" i="1" dirty="0">
                <a:solidFill>
                  <a:srgbClr val="99FF99"/>
                </a:solidFill>
                <a:latin typeface="Comic Sans MS" panose="030F0702030302020204" pitchFamily="66" charset="0"/>
              </a:rPr>
              <a:t>Numbers</a:t>
            </a:r>
            <a:endParaRPr lang="ru-RU" altLang="ru-RU" sz="5400" b="1" i="1" dirty="0">
              <a:solidFill>
                <a:srgbClr val="99FF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9219" name="Picture 2">
            <a:extLst>
              <a:ext uri="{FF2B5EF4-FFF2-40B4-BE49-F238E27FC236}">
                <a16:creationId xmlns:a16="http://schemas.microsoft.com/office/drawing/2014/main" id="{76279B3C-A41D-478D-AA40-70AF928BC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5021263"/>
            <a:ext cx="1704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220" name="Text Box 3">
            <a:extLst>
              <a:ext uri="{FF2B5EF4-FFF2-40B4-BE49-F238E27FC236}">
                <a16:creationId xmlns:a16="http://schemas.microsoft.com/office/drawing/2014/main" id="{ECCCB40E-26BC-4DAB-95A4-B32F06004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0" y="2487613"/>
            <a:ext cx="1727200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2800" dirty="0" err="1">
                <a:solidFill>
                  <a:srgbClr val="EEEEEE"/>
                </a:solidFill>
                <a:latin typeface="Comic Sans MS" panose="030F0702030302020204" pitchFamily="66" charset="0"/>
              </a:rPr>
              <a:t>one</a:t>
            </a:r>
            <a:endParaRPr lang="ru-RU" altLang="ru-RU" sz="2800">
              <a:solidFill>
                <a:srgbClr val="EEEEEE"/>
              </a:solidFill>
              <a:latin typeface="Comic Sans MS" panose="030F0702030302020204" pitchFamily="66" charset="0"/>
            </a:endParaRPr>
          </a:p>
          <a:p>
            <a:pPr eaLnBrk="1">
              <a:buClrTx/>
              <a:buFontTx/>
              <a:buNone/>
            </a:pPr>
            <a:r>
              <a:rPr lang="ru-RU" altLang="ru-RU" sz="2800">
                <a:solidFill>
                  <a:srgbClr val="EEEEEE"/>
                </a:solidFill>
                <a:latin typeface="Comic Sans MS" panose="030F0702030302020204" pitchFamily="66" charset="0"/>
              </a:rPr>
              <a:t>two</a:t>
            </a:r>
          </a:p>
          <a:p>
            <a:pPr eaLnBrk="1">
              <a:buClrTx/>
              <a:buFontTx/>
              <a:buNone/>
            </a:pPr>
            <a:r>
              <a:rPr lang="ru-RU" altLang="ru-RU" sz="2800">
                <a:solidFill>
                  <a:srgbClr val="EEEEEE"/>
                </a:solidFill>
                <a:latin typeface="Comic Sans MS" panose="030F0702030302020204" pitchFamily="66" charset="0"/>
              </a:rPr>
              <a:t>three</a:t>
            </a:r>
          </a:p>
          <a:p>
            <a:pPr eaLnBrk="1">
              <a:buClrTx/>
              <a:buFontTx/>
              <a:buNone/>
            </a:pPr>
            <a:r>
              <a:rPr lang="ru-RU" altLang="ru-RU" sz="2800">
                <a:solidFill>
                  <a:srgbClr val="EEEEEE"/>
                </a:solidFill>
                <a:latin typeface="Comic Sans MS" panose="030F0702030302020204" pitchFamily="66" charset="0"/>
              </a:rPr>
              <a:t>four</a:t>
            </a:r>
          </a:p>
          <a:p>
            <a:pPr eaLnBrk="1">
              <a:buClrTx/>
              <a:buFontTx/>
              <a:buNone/>
            </a:pPr>
            <a:r>
              <a:rPr lang="ru-RU" altLang="ru-RU" sz="2800">
                <a:solidFill>
                  <a:srgbClr val="EEEEEE"/>
                </a:solidFill>
                <a:latin typeface="Comic Sans MS" panose="030F0702030302020204" pitchFamily="66" charset="0"/>
              </a:rPr>
              <a:t>five</a:t>
            </a:r>
          </a:p>
          <a:p>
            <a:pPr eaLnBrk="1">
              <a:buClrTx/>
              <a:buFontTx/>
              <a:buNone/>
            </a:pPr>
            <a:r>
              <a:rPr lang="ru-RU" altLang="ru-RU" sz="2800">
                <a:solidFill>
                  <a:srgbClr val="EEEEEE"/>
                </a:solidFill>
                <a:latin typeface="Comic Sans MS" panose="030F0702030302020204" pitchFamily="66" charset="0"/>
              </a:rPr>
              <a:t>six</a:t>
            </a:r>
          </a:p>
          <a:p>
            <a:pPr eaLnBrk="1">
              <a:buClrTx/>
              <a:buFontTx/>
              <a:buNone/>
            </a:pPr>
            <a:endParaRPr lang="ru-RU" altLang="ru-RU" sz="2800">
              <a:solidFill>
                <a:srgbClr val="EEEEEE"/>
              </a:solidFill>
              <a:latin typeface="Comic Sans MS" panose="030F0702030302020204" pitchFamily="66" charset="0"/>
            </a:endParaRPr>
          </a:p>
          <a:p>
            <a:pPr eaLnBrk="1">
              <a:buClrTx/>
              <a:buFontTx/>
              <a:buNone/>
            </a:pPr>
            <a:endParaRPr lang="ru-RU" altLang="ru-RU" sz="2800">
              <a:solidFill>
                <a:srgbClr val="EEEEEE"/>
              </a:solidFill>
              <a:latin typeface="Comic Sans MS" panose="030F0702030302020204" pitchFamily="66" charset="0"/>
            </a:endParaRPr>
          </a:p>
        </p:txBody>
      </p:sp>
      <p:sp>
        <p:nvSpPr>
          <p:cNvPr id="9221" name="Text Box 4">
            <a:extLst>
              <a:ext uri="{FF2B5EF4-FFF2-40B4-BE49-F238E27FC236}">
                <a16:creationId xmlns:a16="http://schemas.microsoft.com/office/drawing/2014/main" id="{9AE3241D-5AEA-4320-BFCE-68D0625920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2503488"/>
            <a:ext cx="1600200" cy="408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>
              <a:buClrTx/>
              <a:buFontTx/>
              <a:buNone/>
            </a:pPr>
            <a:r>
              <a:rPr lang="ru-RU" altLang="ru-RU" sz="2800">
                <a:solidFill>
                  <a:srgbClr val="EEEEEE"/>
                </a:solidFill>
                <a:latin typeface="Comic Sans MS" panose="030F0702030302020204" pitchFamily="66" charset="0"/>
              </a:rPr>
              <a:t>twelve</a:t>
            </a:r>
          </a:p>
          <a:p>
            <a:pPr algn="r" eaLnBrk="1">
              <a:buClrTx/>
              <a:buFontTx/>
              <a:buNone/>
            </a:pPr>
            <a:r>
              <a:rPr lang="ru-RU" altLang="ru-RU" sz="2800">
                <a:solidFill>
                  <a:srgbClr val="EEEEEE"/>
                </a:solidFill>
                <a:latin typeface="Comic Sans MS" panose="030F0702030302020204" pitchFamily="66" charset="0"/>
              </a:rPr>
              <a:t>eleven</a:t>
            </a:r>
          </a:p>
          <a:p>
            <a:pPr algn="r" eaLnBrk="1">
              <a:buClrTx/>
              <a:buFontTx/>
              <a:buNone/>
            </a:pPr>
            <a:r>
              <a:rPr lang="ru-RU" altLang="ru-RU" sz="2800">
                <a:solidFill>
                  <a:srgbClr val="EEEEEE"/>
                </a:solidFill>
                <a:latin typeface="Comic Sans MS" panose="030F0702030302020204" pitchFamily="66" charset="0"/>
              </a:rPr>
              <a:t>ten</a:t>
            </a:r>
          </a:p>
          <a:p>
            <a:pPr algn="r" eaLnBrk="1">
              <a:buClrTx/>
              <a:buFontTx/>
              <a:buNone/>
            </a:pPr>
            <a:r>
              <a:rPr lang="ru-RU" altLang="ru-RU" sz="2800">
                <a:solidFill>
                  <a:srgbClr val="EEEEEE"/>
                </a:solidFill>
                <a:latin typeface="Comic Sans MS" panose="030F0702030302020204" pitchFamily="66" charset="0"/>
              </a:rPr>
              <a:t>nine</a:t>
            </a:r>
          </a:p>
          <a:p>
            <a:pPr algn="r" eaLnBrk="1">
              <a:buClrTx/>
              <a:buFontTx/>
              <a:buNone/>
            </a:pPr>
            <a:r>
              <a:rPr lang="ru-RU" altLang="ru-RU" sz="2800">
                <a:solidFill>
                  <a:srgbClr val="EEEEEE"/>
                </a:solidFill>
                <a:latin typeface="Comic Sans MS" panose="030F0702030302020204" pitchFamily="66" charset="0"/>
              </a:rPr>
              <a:t>eight</a:t>
            </a:r>
          </a:p>
          <a:p>
            <a:pPr algn="r" eaLnBrk="1">
              <a:buClrTx/>
              <a:buFontTx/>
              <a:buNone/>
            </a:pPr>
            <a:r>
              <a:rPr lang="ru-RU" altLang="ru-RU" sz="2800">
                <a:solidFill>
                  <a:srgbClr val="EEEEEE"/>
                </a:solidFill>
                <a:latin typeface="Comic Sans MS" panose="030F0702030302020204" pitchFamily="66" charset="0"/>
              </a:rPr>
              <a:t>seven</a:t>
            </a:r>
          </a:p>
          <a:p>
            <a:pPr algn="r" eaLnBrk="1">
              <a:buClrTx/>
              <a:buFontTx/>
              <a:buNone/>
            </a:pPr>
            <a:endParaRPr lang="ru-RU" altLang="ru-RU" sz="2800">
              <a:solidFill>
                <a:srgbClr val="EEEEEE"/>
              </a:solidFill>
              <a:latin typeface="Comic Sans MS" panose="030F0702030302020204" pitchFamily="66" charset="0"/>
            </a:endParaRPr>
          </a:p>
          <a:p>
            <a:pPr algn="r" eaLnBrk="1">
              <a:buClrTx/>
              <a:buFontTx/>
              <a:buNone/>
            </a:pPr>
            <a:endParaRPr lang="ru-RU" altLang="ru-RU" sz="2800">
              <a:solidFill>
                <a:srgbClr val="EEEEEE"/>
              </a:solidFill>
              <a:latin typeface="Comic Sans MS" panose="030F0702030302020204" pitchFamily="66" charset="0"/>
            </a:endParaRPr>
          </a:p>
          <a:p>
            <a:pPr algn="r" eaLnBrk="1">
              <a:buClrTx/>
              <a:buFontTx/>
              <a:buNone/>
            </a:pPr>
            <a:endParaRPr lang="ru-RU" altLang="ru-RU" sz="2800">
              <a:solidFill>
                <a:srgbClr val="EEEEEE"/>
              </a:solidFill>
              <a:latin typeface="Comic Sans MS" panose="030F0702030302020204" pitchFamily="66" charset="0"/>
            </a:endParaRPr>
          </a:p>
          <a:p>
            <a:pPr algn="r" eaLnBrk="1">
              <a:buClrTx/>
              <a:buFontTx/>
              <a:buNone/>
            </a:pPr>
            <a:endParaRPr lang="ru-RU" altLang="ru-RU" sz="2800">
              <a:solidFill>
                <a:srgbClr val="EEEEEE"/>
              </a:solidFill>
              <a:latin typeface="Comic Sans MS" panose="030F0702030302020204" pitchFamily="66" charset="0"/>
            </a:endParaRPr>
          </a:p>
        </p:txBody>
      </p:sp>
      <p:sp>
        <p:nvSpPr>
          <p:cNvPr id="9222" name="Text Box 5">
            <a:extLst>
              <a:ext uri="{FF2B5EF4-FFF2-40B4-BE49-F238E27FC236}">
                <a16:creationId xmlns:a16="http://schemas.microsoft.com/office/drawing/2014/main" id="{EFEE46CC-7179-476E-BAC0-AEDFBE0AB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463" y="2608263"/>
            <a:ext cx="1439862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10</a:t>
            </a:r>
          </a:p>
        </p:txBody>
      </p:sp>
      <p:sp>
        <p:nvSpPr>
          <p:cNvPr id="9223" name="Text Box 6">
            <a:extLst>
              <a:ext uri="{FF2B5EF4-FFF2-40B4-BE49-F238E27FC236}">
                <a16:creationId xmlns:a16="http://schemas.microsoft.com/office/drawing/2014/main" id="{50C408FE-BFFC-49F1-8B5E-7BEAFF015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8738" y="1600200"/>
            <a:ext cx="1046162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11</a:t>
            </a:r>
          </a:p>
        </p:txBody>
      </p:sp>
      <p:sp>
        <p:nvSpPr>
          <p:cNvPr id="9224" name="Text Box 7">
            <a:extLst>
              <a:ext uri="{FF2B5EF4-FFF2-40B4-BE49-F238E27FC236}">
                <a16:creationId xmlns:a16="http://schemas.microsoft.com/office/drawing/2014/main" id="{32F966D2-8EAB-4C31-A246-A4D4C93533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4413" y="1241425"/>
            <a:ext cx="1223962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12</a:t>
            </a:r>
          </a:p>
        </p:txBody>
      </p:sp>
      <p:sp>
        <p:nvSpPr>
          <p:cNvPr id="9225" name="Text Box 8">
            <a:extLst>
              <a:ext uri="{FF2B5EF4-FFF2-40B4-BE49-F238E27FC236}">
                <a16:creationId xmlns:a16="http://schemas.microsoft.com/office/drawing/2014/main" id="{392A8A94-F4F5-47C9-BBDC-2E82C5631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0025" y="4603750"/>
            <a:ext cx="581025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8</a:t>
            </a:r>
          </a:p>
        </p:txBody>
      </p:sp>
      <p:sp>
        <p:nvSpPr>
          <p:cNvPr id="9226" name="Text Box 9">
            <a:extLst>
              <a:ext uri="{FF2B5EF4-FFF2-40B4-BE49-F238E27FC236}">
                <a16:creationId xmlns:a16="http://schemas.microsoft.com/office/drawing/2014/main" id="{3438A581-A121-4CA4-918B-59115E6EC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5260975"/>
            <a:ext cx="360362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7</a:t>
            </a:r>
          </a:p>
        </p:txBody>
      </p:sp>
      <p:sp>
        <p:nvSpPr>
          <p:cNvPr id="9227" name="Text Box 10">
            <a:extLst>
              <a:ext uri="{FF2B5EF4-FFF2-40B4-BE49-F238E27FC236}">
                <a16:creationId xmlns:a16="http://schemas.microsoft.com/office/drawing/2014/main" id="{04F54F99-1F62-440A-B6FE-4121710A7F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5256213"/>
            <a:ext cx="360362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6</a:t>
            </a:r>
          </a:p>
        </p:txBody>
      </p:sp>
      <p:sp>
        <p:nvSpPr>
          <p:cNvPr id="9228" name="Text Box 11">
            <a:extLst>
              <a:ext uri="{FF2B5EF4-FFF2-40B4-BE49-F238E27FC236}">
                <a16:creationId xmlns:a16="http://schemas.microsoft.com/office/drawing/2014/main" id="{ABEFC1C6-1964-459F-BF48-D3ECC6568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4325" y="4716463"/>
            <a:ext cx="21590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9229" name="Text Box 12">
            <a:extLst>
              <a:ext uri="{FF2B5EF4-FFF2-40B4-BE49-F238E27FC236}">
                <a16:creationId xmlns:a16="http://schemas.microsoft.com/office/drawing/2014/main" id="{46C07A48-FDEF-41B2-A9A7-D685D7442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3816350"/>
            <a:ext cx="360362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9230" name="Text Box 13">
            <a:extLst>
              <a:ext uri="{FF2B5EF4-FFF2-40B4-BE49-F238E27FC236}">
                <a16:creationId xmlns:a16="http://schemas.microsoft.com/office/drawing/2014/main" id="{9FC2D5A7-7F5D-410B-A972-A2923373AF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600" y="2798763"/>
            <a:ext cx="360363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9231" name="Text Box 14">
            <a:extLst>
              <a:ext uri="{FF2B5EF4-FFF2-40B4-BE49-F238E27FC236}">
                <a16:creationId xmlns:a16="http://schemas.microsoft.com/office/drawing/2014/main" id="{DF3B105B-B70A-4968-9C4E-94F23AC066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1800225"/>
            <a:ext cx="360363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9232" name="Text Box 15">
            <a:extLst>
              <a:ext uri="{FF2B5EF4-FFF2-40B4-BE49-F238E27FC236}">
                <a16:creationId xmlns:a16="http://schemas.microsoft.com/office/drawing/2014/main" id="{1A27E282-91EA-479A-9D1E-6973A76CD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8650" y="3600450"/>
            <a:ext cx="581025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9</a:t>
            </a:r>
          </a:p>
        </p:txBody>
      </p:sp>
      <p:sp>
        <p:nvSpPr>
          <p:cNvPr id="9233" name="Text Box 16">
            <a:extLst>
              <a:ext uri="{FF2B5EF4-FFF2-40B4-BE49-F238E27FC236}">
                <a16:creationId xmlns:a16="http://schemas.microsoft.com/office/drawing/2014/main" id="{0EC071AF-9F9F-4EBC-A940-0F12ABAD7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38" y="1263650"/>
            <a:ext cx="360362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6000">
                <a:solidFill>
                  <a:srgbClr val="EEEEEE"/>
                </a:solidFill>
                <a:latin typeface="Comic Sans MS" panose="030F0702030302020204" pitchFamily="66" charset="0"/>
              </a:rPr>
              <a:t>1</a:t>
            </a:r>
          </a:p>
        </p:txBody>
      </p:sp>
      <p:sp>
        <p:nvSpPr>
          <p:cNvPr id="9234" name="Line 17">
            <a:extLst>
              <a:ext uri="{FF2B5EF4-FFF2-40B4-BE49-F238E27FC236}">
                <a16:creationId xmlns:a16="http://schemas.microsoft.com/office/drawing/2014/main" id="{C19F8017-7AC5-4F8A-B85C-D9ADEEE780B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868488" y="2516188"/>
            <a:ext cx="1089025" cy="657225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5" name="Line 18">
            <a:extLst>
              <a:ext uri="{FF2B5EF4-FFF2-40B4-BE49-F238E27FC236}">
                <a16:creationId xmlns:a16="http://schemas.microsoft.com/office/drawing/2014/main" id="{16481EAD-E872-4ACB-9C62-EACF3500E6AE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6213" y="4967288"/>
            <a:ext cx="36512" cy="503237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6" name="Line 19">
            <a:extLst>
              <a:ext uri="{FF2B5EF4-FFF2-40B4-BE49-F238E27FC236}">
                <a16:creationId xmlns:a16="http://schemas.microsoft.com/office/drawing/2014/main" id="{B725B783-1E25-4331-A3E7-E19DD3AE08C7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9450" y="4392613"/>
            <a:ext cx="936625" cy="720725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7" name="Line 20">
            <a:extLst>
              <a:ext uri="{FF2B5EF4-FFF2-40B4-BE49-F238E27FC236}">
                <a16:creationId xmlns:a16="http://schemas.microsoft.com/office/drawing/2014/main" id="{15BA770B-FD92-425F-B26C-92174DDF4F9B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9450" y="4032250"/>
            <a:ext cx="1368425" cy="215900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8" name="Line 21">
            <a:extLst>
              <a:ext uri="{FF2B5EF4-FFF2-40B4-BE49-F238E27FC236}">
                <a16:creationId xmlns:a16="http://schemas.microsoft.com/office/drawing/2014/main" id="{6583BE48-BB6C-4B97-86A4-BB8FA5AA5C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59450" y="3235325"/>
            <a:ext cx="1223963" cy="369888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9" name="Line 22">
            <a:extLst>
              <a:ext uri="{FF2B5EF4-FFF2-40B4-BE49-F238E27FC236}">
                <a16:creationId xmlns:a16="http://schemas.microsoft.com/office/drawing/2014/main" id="{E6E914EC-CB9B-48DA-A346-22961B293F2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59450" y="2443163"/>
            <a:ext cx="1079500" cy="712787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0" name="Line 23">
            <a:extLst>
              <a:ext uri="{FF2B5EF4-FFF2-40B4-BE49-F238E27FC236}">
                <a16:creationId xmlns:a16="http://schemas.microsoft.com/office/drawing/2014/main" id="{CEECCE61-7F41-4420-A53A-47AB18D1CAF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84775" y="2084388"/>
            <a:ext cx="1588" cy="512762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1" name="Line 24">
            <a:extLst>
              <a:ext uri="{FF2B5EF4-FFF2-40B4-BE49-F238E27FC236}">
                <a16:creationId xmlns:a16="http://schemas.microsoft.com/office/drawing/2014/main" id="{DBD21FBD-294A-435C-9D09-E426050A55A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6600" y="2084388"/>
            <a:ext cx="1588" cy="512762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2" name="Line 25">
            <a:extLst>
              <a:ext uri="{FF2B5EF4-FFF2-40B4-BE49-F238E27FC236}">
                <a16:creationId xmlns:a16="http://schemas.microsoft.com/office/drawing/2014/main" id="{EE2D09A8-6C5B-4F2D-81B1-6CEB9F86FB5D}"/>
              </a:ext>
            </a:extLst>
          </p:cNvPr>
          <p:cNvSpPr>
            <a:spLocks noChangeShapeType="1"/>
          </p:cNvSpPr>
          <p:nvPr/>
        </p:nvSpPr>
        <p:spPr bwMode="auto">
          <a:xfrm>
            <a:off x="3311525" y="4967288"/>
            <a:ext cx="1588" cy="576262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3" name="Line 26">
            <a:extLst>
              <a:ext uri="{FF2B5EF4-FFF2-40B4-BE49-F238E27FC236}">
                <a16:creationId xmlns:a16="http://schemas.microsoft.com/office/drawing/2014/main" id="{987ED162-5A30-4CC7-B96B-17AE8819D76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55825" y="4392613"/>
            <a:ext cx="801688" cy="647700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4" name="Line 27">
            <a:extLst>
              <a:ext uri="{FF2B5EF4-FFF2-40B4-BE49-F238E27FC236}">
                <a16:creationId xmlns:a16="http://schemas.microsoft.com/office/drawing/2014/main" id="{575E567A-900F-4346-BAC7-A47D91643E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52588" y="3959225"/>
            <a:ext cx="1304925" cy="431800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5" name="Line 28">
            <a:extLst>
              <a:ext uri="{FF2B5EF4-FFF2-40B4-BE49-F238E27FC236}">
                <a16:creationId xmlns:a16="http://schemas.microsoft.com/office/drawing/2014/main" id="{AC921D65-CE7F-4D3C-9CE1-90332F6CD18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436688" y="3451225"/>
            <a:ext cx="1520825" cy="80963"/>
          </a:xfrm>
          <a:prstGeom prst="line">
            <a:avLst/>
          </a:prstGeom>
          <a:noFill/>
          <a:ln w="9360">
            <a:solidFill>
              <a:srgbClr val="EEEEE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" name="1">
            <a:hlinkClick r:id="" action="ppaction://media"/>
            <a:extLst>
              <a:ext uri="{FF2B5EF4-FFF2-40B4-BE49-F238E27FC236}">
                <a16:creationId xmlns:a16="http://schemas.microsoft.com/office/drawing/2014/main" id="{8B63D190-642C-48C0-81A2-81B2C605047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44330" y="66529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201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3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BE81CB71-2810-4BAA-9BE1-D911D94D39F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9551" y="1628800"/>
            <a:ext cx="8158361" cy="144016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br>
              <a:rPr lang="en-US" altLang="ru-RU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altLang="ru-RU" dirty="0">
                <a:solidFill>
                  <a:schemeClr val="accent1"/>
                </a:solidFill>
                <a:latin typeface="Calibri" panose="020F0502020204030204" pitchFamily="34" charset="0"/>
              </a:rPr>
              <a:t> one cat                       two cat</a:t>
            </a:r>
            <a: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  <a:t>s</a:t>
            </a:r>
            <a:b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</a:br>
            <a: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  <a:t>     </a:t>
            </a:r>
            <a:r>
              <a:rPr lang="en-US" altLang="ru-RU" dirty="0">
                <a:solidFill>
                  <a:schemeClr val="accent1"/>
                </a:solidFill>
                <a:latin typeface="Calibri" panose="020F0502020204030204" pitchFamily="34" charset="0"/>
              </a:rPr>
              <a:t>one  dog                     three dog</a:t>
            </a:r>
            <a: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  <a:t>s</a:t>
            </a:r>
            <a:r>
              <a:rPr lang="en-US" altLang="ru-RU" dirty="0">
                <a:solidFill>
                  <a:schemeClr val="accent1"/>
                </a:solidFill>
                <a:latin typeface="Calibri" panose="020F0502020204030204" pitchFamily="34" charset="0"/>
              </a:rPr>
              <a:t>   </a:t>
            </a:r>
            <a:b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</a:br>
            <a: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  <a:t>    </a:t>
            </a:r>
            <a:r>
              <a:rPr lang="en-US" altLang="ru-RU" dirty="0">
                <a:solidFill>
                  <a:schemeClr val="accent1"/>
                </a:solidFill>
                <a:latin typeface="Calibri" panose="020F0502020204030204" pitchFamily="34" charset="0"/>
              </a:rPr>
              <a:t>one fox                       four fox</a:t>
            </a:r>
            <a: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  <a:t>es</a:t>
            </a:r>
            <a:b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</a:br>
            <a:endParaRPr lang="ru-RU" altLang="ru-RU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D2C9AF3F-A2CE-4915-8874-3308164A1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4071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089576-C8E8-446E-B510-D0546E700301}"/>
              </a:ext>
            </a:extLst>
          </p:cNvPr>
          <p:cNvSpPr txBox="1"/>
          <p:nvPr/>
        </p:nvSpPr>
        <p:spPr>
          <a:xfrm rot="10800000" flipV="1">
            <a:off x="899591" y="3189457"/>
            <a:ext cx="7408337" cy="2096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 algn="just">
              <a:buAutoNum type="arabicParenR"/>
              <a:defRPr/>
            </a:pPr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Прочитай  словосочетания, скажи, чем отличаются слова из первого столбика от слов  из второго столбика?</a:t>
            </a:r>
          </a:p>
          <a:p>
            <a:pPr marL="514350" indent="-514350" algn="just">
              <a:buAutoNum type="arabicParenR"/>
              <a:defRPr/>
            </a:pPr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Как ты думаешь, какова тема нашего сегодняшнего урока?</a:t>
            </a:r>
          </a:p>
        </p:txBody>
      </p:sp>
      <p:pic>
        <p:nvPicPr>
          <p:cNvPr id="1026" name="Picture 2" descr="https://avatars.mds.yandex.net/get-pdb/1708639/b454b657-1a8d-4244-a3a7-6de845d8a6d0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21" y="712582"/>
            <a:ext cx="502508" cy="60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vatars.mds.yandex.net/get-pdb/1708639/b454b657-1a8d-4244-a3a7-6de845d8a6d0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112" y="703929"/>
            <a:ext cx="502508" cy="60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avatars.mds.yandex.net/get-pdb/1708639/b454b657-1a8d-4244-a3a7-6de845d8a6d0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011" y="712582"/>
            <a:ext cx="502508" cy="60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736x/64/ad/36/64ad36dfc7399615d56b01a6c2411ea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99" y="1457875"/>
            <a:ext cx="576064" cy="62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i.pinimg.com/736x/64/ad/36/64ad36dfc7399615d56b01a6c2411ea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168" y="1458955"/>
            <a:ext cx="576064" cy="62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i.pinimg.com/736x/64/ad/36/64ad36dfc7399615d56b01a6c2411ea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851" y="1459652"/>
            <a:ext cx="576064" cy="62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i.pinimg.com/736x/64/ad/36/64ad36dfc7399615d56b01a6c2411ea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534" y="1457875"/>
            <a:ext cx="576064" cy="62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EC2D7F8-D168-47B4-A041-0FFF24349D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360" y="2245831"/>
            <a:ext cx="620688" cy="62068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F17DF5C-88CB-4F35-8B0D-4343D94238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239" y="2240432"/>
            <a:ext cx="620688" cy="62068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12BC884-194D-43BE-8A78-253EB3039D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075" y="2255825"/>
            <a:ext cx="620688" cy="62068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D8BA755-EC05-47BD-8ABD-1A54EEBE7E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407" y="2255825"/>
            <a:ext cx="620688" cy="62068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BBA3BC6-3A7A-422F-BE00-EF04FFDC1E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41" y="2222591"/>
            <a:ext cx="620688" cy="62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826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>
            <a:extLst>
              <a:ext uri="{FF2B5EF4-FFF2-40B4-BE49-F238E27FC236}">
                <a16:creationId xmlns:a16="http://schemas.microsoft.com/office/drawing/2014/main" id="{A5F11701-7F35-4C48-8D9C-EB095DFBCBB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15900" y="441324"/>
            <a:ext cx="8229600" cy="3957638"/>
          </a:xfrm>
        </p:spPr>
        <p:txBody>
          <a:bodyPr/>
          <a:lstStyle/>
          <a:p>
            <a:pPr algn="ctr"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i="1" dirty="0">
                <a:solidFill>
                  <a:srgbClr val="FFC000"/>
                </a:solidFill>
                <a:latin typeface="Calibri" panose="020F0502020204030204" pitchFamily="34" charset="0"/>
              </a:rPr>
              <a:t>Тема урока:</a:t>
            </a:r>
            <a:r>
              <a:rPr lang="en-US" altLang="ru-RU" sz="4800" i="1" dirty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br>
              <a:rPr lang="ru-RU" altLang="ru-RU" sz="4800" i="1" dirty="0">
                <a:solidFill>
                  <a:srgbClr val="FFC000"/>
                </a:solidFill>
                <a:latin typeface="Calibri" panose="020F0502020204030204" pitchFamily="34" charset="0"/>
              </a:rPr>
            </a:br>
            <a:r>
              <a:rPr lang="en-US" altLang="ru-RU" sz="3200" i="1" dirty="0">
                <a:solidFill>
                  <a:schemeClr val="accent1"/>
                </a:solidFill>
                <a:latin typeface="Calibri" panose="020F0502020204030204" pitchFamily="34" charset="0"/>
              </a:rPr>
              <a:t>“</a:t>
            </a:r>
            <a:r>
              <a:rPr lang="ru-RU" altLang="ru-RU" sz="3200" i="1" dirty="0">
                <a:solidFill>
                  <a:schemeClr val="accent1"/>
                </a:solidFill>
                <a:latin typeface="Calibri" panose="020F0502020204030204" pitchFamily="34" charset="0"/>
              </a:rPr>
              <a:t>Множественное число имен существительных</a:t>
            </a:r>
            <a:r>
              <a:rPr lang="en-US" altLang="ru-RU" sz="3200" i="1" dirty="0">
                <a:solidFill>
                  <a:schemeClr val="accent1"/>
                </a:solidFill>
                <a:latin typeface="Calibri" panose="020F0502020204030204" pitchFamily="34" charset="0"/>
              </a:rPr>
              <a:t>”</a:t>
            </a:r>
            <a:br>
              <a:rPr lang="en-US" altLang="ru-RU" sz="3200" i="1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br>
              <a:rPr lang="en-US" altLang="ru-RU" sz="3200" i="1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br>
              <a:rPr lang="ru-RU" altLang="ru-RU" sz="3200" i="1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endParaRPr lang="ru-RU" altLang="ru-RU" sz="3200" i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7171" name="Text Box 2">
            <a:extLst>
              <a:ext uri="{FF2B5EF4-FFF2-40B4-BE49-F238E27FC236}">
                <a16:creationId xmlns:a16="http://schemas.microsoft.com/office/drawing/2014/main" id="{D48B7FBB-0A49-4432-B00E-21EB006342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" y="4398962"/>
            <a:ext cx="8064500" cy="491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buClrTx/>
              <a:buFontTx/>
              <a:buNone/>
            </a:pPr>
            <a:endParaRPr lang="ru-RU" altLang="ru-RU" sz="3600" dirty="0">
              <a:solidFill>
                <a:srgbClr val="EEEEEE"/>
              </a:solidFill>
              <a:latin typeface="Comic Sans MS" panose="030F0702030302020204" pitchFamily="66" charset="0"/>
            </a:endParaRPr>
          </a:p>
        </p:txBody>
      </p:sp>
      <p:sp>
        <p:nvSpPr>
          <p:cNvPr id="7173" name="TextBox 1">
            <a:extLst>
              <a:ext uri="{FF2B5EF4-FFF2-40B4-BE49-F238E27FC236}">
                <a16:creationId xmlns:a16="http://schemas.microsoft.com/office/drawing/2014/main" id="{88721FAB-06D4-454D-9009-058B0BFB8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805488"/>
            <a:ext cx="184731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ru-RU" alt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8BC969F-463A-4C78-8E95-973B580084A5}"/>
              </a:ext>
            </a:extLst>
          </p:cNvPr>
          <p:cNvSpPr/>
          <p:nvPr/>
        </p:nvSpPr>
        <p:spPr>
          <a:xfrm>
            <a:off x="215900" y="2996413"/>
            <a:ext cx="8865379" cy="8651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CA95AC-58B9-4A04-A077-0831FADB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583654"/>
            <a:ext cx="7988945" cy="819696"/>
          </a:xfrm>
        </p:spPr>
        <p:txBody>
          <a:bodyPr/>
          <a:lstStyle/>
          <a:p>
            <a:r>
              <a:rPr lang="ru-RU" sz="2000" dirty="0">
                <a:solidFill>
                  <a:schemeClr val="bg1"/>
                </a:solidFill>
              </a:rPr>
              <a:t>Нажми на значок       , повтори слова в единственном и во множественном числе. Как ты думаешь, от чего зависит произношение окончания множественного числа?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A5AA8EF2-74AA-458E-98C0-CF9423860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854216"/>
              </p:ext>
            </p:extLst>
          </p:nvPr>
        </p:nvGraphicFramePr>
        <p:xfrm>
          <a:off x="1115616" y="1469036"/>
          <a:ext cx="7056783" cy="4552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2261">
                  <a:extLst>
                    <a:ext uri="{9D8B030D-6E8A-4147-A177-3AD203B41FA5}">
                      <a16:colId xmlns:a16="http://schemas.microsoft.com/office/drawing/2014/main" val="319778565"/>
                    </a:ext>
                  </a:extLst>
                </a:gridCol>
                <a:gridCol w="2352261">
                  <a:extLst>
                    <a:ext uri="{9D8B030D-6E8A-4147-A177-3AD203B41FA5}">
                      <a16:colId xmlns:a16="http://schemas.microsoft.com/office/drawing/2014/main" val="1023409846"/>
                    </a:ext>
                  </a:extLst>
                </a:gridCol>
                <a:gridCol w="2352261">
                  <a:extLst>
                    <a:ext uri="{9D8B030D-6E8A-4147-A177-3AD203B41FA5}">
                      <a16:colId xmlns:a16="http://schemas.microsoft.com/office/drawing/2014/main" val="3425997755"/>
                    </a:ext>
                  </a:extLst>
                </a:gridCol>
              </a:tblGrid>
              <a:tr h="51980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3200" b="1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3200" b="1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ru-RU" sz="3200" b="1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1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]</a:t>
                      </a:r>
                      <a:endParaRPr lang="ru-RU" sz="1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kumimoji="0" lang="en-US" sz="3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iz</a:t>
                      </a:r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]</a:t>
                      </a:r>
                      <a:endParaRPr lang="ru-RU" sz="1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2660808"/>
                  </a:ext>
                </a:extLst>
              </a:tr>
              <a:tr h="496618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bg1"/>
                          </a:solidFill>
                        </a:rPr>
                        <a:t>pe</a:t>
                      </a:r>
                      <a:r>
                        <a:rPr lang="en-US" sz="2400" b="1" i="0" u="sng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US" sz="2400" b="1" dirty="0">
                          <a:solidFill>
                            <a:schemeClr val="bg1"/>
                          </a:solidFill>
                        </a:rPr>
                        <a:t> - pe</a:t>
                      </a:r>
                      <a:r>
                        <a:rPr lang="en-US" sz="2400" b="1" u="sng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US" sz="2400" b="1" dirty="0">
                          <a:solidFill>
                            <a:srgbClr val="FFFF00"/>
                          </a:solidFill>
                        </a:rPr>
                        <a:t>s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ca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p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- ca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p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fo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x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- fo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x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es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004366"/>
                  </a:ext>
                </a:extLst>
              </a:tr>
              <a:tr h="4966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be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d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- be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d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clo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ck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- clo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ck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ben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ch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- ben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ch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es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76011"/>
                  </a:ext>
                </a:extLst>
              </a:tr>
              <a:tr h="4966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do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g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– do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g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stree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t 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- stree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t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bu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- bu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es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101258"/>
                  </a:ext>
                </a:extLst>
              </a:tr>
              <a:tr h="4966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quee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- quee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quil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t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- quil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t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ro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e - ros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es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731333"/>
                  </a:ext>
                </a:extLst>
              </a:tr>
              <a:tr h="4966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tr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ee 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- tr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ee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009729"/>
                  </a:ext>
                </a:extLst>
              </a:tr>
              <a:tr h="4966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st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ar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- st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ar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466805"/>
                  </a:ext>
                </a:extLst>
              </a:tr>
              <a:tr h="4966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d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oor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– d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oor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345506"/>
                  </a:ext>
                </a:extLst>
              </a:tr>
              <a:tr h="4966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c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ar 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- c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ar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163730"/>
                  </a:ext>
                </a:extLst>
              </a:tr>
            </a:tbl>
          </a:graphicData>
        </a:graphic>
      </p:graphicFrame>
      <p:pic>
        <p:nvPicPr>
          <p:cNvPr id="8" name="219_S 50">
            <a:hlinkClick r:id="" action="ppaction://media"/>
            <a:extLst>
              <a:ext uri="{FF2B5EF4-FFF2-40B4-BE49-F238E27FC236}">
                <a16:creationId xmlns:a16="http://schemas.microsoft.com/office/drawing/2014/main" id="{E06AE954-8C56-4E14-B605-EDBD8F156943}"/>
              </a:ext>
            </a:extLst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15816" y="575379"/>
            <a:ext cx="255340" cy="255340"/>
          </a:xfrm>
        </p:spPr>
      </p:pic>
    </p:spTree>
    <p:extLst>
      <p:ext uri="{BB962C8B-B14F-4D97-AF65-F5344CB8AC3E}">
        <p14:creationId xmlns:p14="http://schemas.microsoft.com/office/powerpoint/2010/main" val="83635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7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>
            <a:extLst>
              <a:ext uri="{FF2B5EF4-FFF2-40B4-BE49-F238E27FC236}">
                <a16:creationId xmlns:a16="http://schemas.microsoft.com/office/drawing/2014/main" id="{E456D29B-3459-487F-9C0F-316D1946F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604963"/>
            <a:ext cx="7844929" cy="3962400"/>
          </a:xfrm>
        </p:spPr>
        <p:txBody>
          <a:bodyPr/>
          <a:lstStyle/>
          <a:p>
            <a:endParaRPr lang="ru-RU" alt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010BE8D9-F3E9-423C-B0D0-D840A84E76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559" y="683397"/>
            <a:ext cx="8060953" cy="16953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ПРАВИЛО: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Множественное число имен              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существительных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образуется при помощи окончания </a:t>
            </a:r>
            <a:r>
              <a:rPr lang="ru-RU" altLang="ru-RU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  </a:t>
            </a:r>
            <a:r>
              <a:rPr lang="ru-RU" alt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 </a:t>
            </a:r>
            <a:r>
              <a:rPr lang="ru-RU" altLang="ru-RU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ru-RU" altLang="ru-RU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altLang="ru-RU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itchFamily="18" charset="0"/>
              </a:rPr>
              <a:t>  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4F4B9D6-BA30-4A5D-A67E-DAF5D7A2A2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951602"/>
              </p:ext>
            </p:extLst>
          </p:nvPr>
        </p:nvGraphicFramePr>
        <p:xfrm>
          <a:off x="827584" y="3068960"/>
          <a:ext cx="7704856" cy="3230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6213">
                  <a:extLst>
                    <a:ext uri="{9D8B030D-6E8A-4147-A177-3AD203B41FA5}">
                      <a16:colId xmlns:a16="http://schemas.microsoft.com/office/drawing/2014/main" val="2489917648"/>
                    </a:ext>
                  </a:extLst>
                </a:gridCol>
                <a:gridCol w="2322259">
                  <a:extLst>
                    <a:ext uri="{9D8B030D-6E8A-4147-A177-3AD203B41FA5}">
                      <a16:colId xmlns:a16="http://schemas.microsoft.com/office/drawing/2014/main" val="1426853895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94474473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3200" b="1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3200" b="1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ru-RU" sz="3200" b="1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1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]</a:t>
                      </a:r>
                      <a:endParaRPr lang="ru-RU" sz="1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kumimoji="0" lang="en-US" sz="3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iz</a:t>
                      </a:r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]</a:t>
                      </a:r>
                      <a:endParaRPr lang="ru-RU" sz="1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0709508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FFFF00"/>
                          </a:solidFill>
                        </a:rPr>
                        <a:t>после глухих согласных</a:t>
                      </a:r>
                      <a:endParaRPr lang="en-US" sz="2400" b="1" dirty="0">
                        <a:solidFill>
                          <a:srgbClr val="FFFF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en-US" sz="2400" b="1" i="0" u="none" dirty="0">
                          <a:solidFill>
                            <a:schemeClr val="bg1"/>
                          </a:solidFill>
                        </a:rPr>
                        <a:t>ca</a:t>
                      </a:r>
                      <a:r>
                        <a:rPr lang="en-US" sz="2400" b="1" i="0" u="sng" dirty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en-US" sz="2400" b="1" dirty="0">
                          <a:solidFill>
                            <a:schemeClr val="bg1"/>
                          </a:solidFill>
                        </a:rPr>
                        <a:t> - ca</a:t>
                      </a:r>
                      <a:r>
                        <a:rPr lang="en-US" sz="2400" b="1" u="sng" dirty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en-US" sz="2400" b="1" dirty="0">
                          <a:solidFill>
                            <a:srgbClr val="FFFF00"/>
                          </a:solidFill>
                        </a:rPr>
                        <a:t>s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</a:rPr>
                        <a:t>после звонких согласных и гласных</a:t>
                      </a:r>
                      <a:endParaRPr lang="en-US" sz="2400" b="1" dirty="0">
                        <a:solidFill>
                          <a:srgbClr val="FFFF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pe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– pe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ee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– b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ee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</a:rPr>
                        <a:t>после </a:t>
                      </a:r>
                      <a:r>
                        <a:rPr lang="en-US" sz="2400" b="1" dirty="0">
                          <a:solidFill>
                            <a:srgbClr val="FFFF00"/>
                          </a:solidFill>
                        </a:rPr>
                        <a:t> -x, -s, -ss, -</a:t>
                      </a:r>
                      <a:r>
                        <a:rPr lang="en-US" sz="2400" b="1" dirty="0" err="1">
                          <a:solidFill>
                            <a:srgbClr val="FFFF00"/>
                          </a:solidFill>
                        </a:rPr>
                        <a:t>ch</a:t>
                      </a:r>
                      <a:r>
                        <a:rPr lang="en-US" sz="2400" b="1" dirty="0">
                          <a:solidFill>
                            <a:srgbClr val="FFFF00"/>
                          </a:solidFill>
                        </a:rPr>
                        <a:t>, -</a:t>
                      </a:r>
                      <a:r>
                        <a:rPr lang="en-US" sz="2400" b="1" dirty="0" err="1">
                          <a:solidFill>
                            <a:srgbClr val="FFFF00"/>
                          </a:solidFill>
                        </a:rPr>
                        <a:t>sh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fo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x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 – fo</a:t>
                      </a:r>
                      <a:r>
                        <a:rPr kumimoji="0" lang="en-US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x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bat-Bold"/>
                          <a:ea typeface="Microsoft YaHei"/>
                          <a:cs typeface="+mn-cs"/>
                        </a:rPr>
                        <a:t>es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bat-Bold"/>
                        <a:ea typeface="Microsoft YaHei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26256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>
            <a:extLst>
              <a:ext uri="{FF2B5EF4-FFF2-40B4-BE49-F238E27FC236}">
                <a16:creationId xmlns:a16="http://schemas.microsoft.com/office/drawing/2014/main" id="{6E15D299-B7E6-47FC-9BD0-9A4CF1EAA21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pPr algn="ctr"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3200" dirty="0">
                <a:solidFill>
                  <a:srgbClr val="E46C0A"/>
                </a:solidFill>
                <a:latin typeface="Comic Sans MS" panose="030F0702030302020204" pitchFamily="66" charset="0"/>
              </a:rPr>
              <a:t>Let’s have a rest!</a:t>
            </a:r>
            <a:r>
              <a:rPr lang="ru-RU" altLang="ru-RU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 Давайте отдохнем!</a:t>
            </a:r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6E4D4632-7F92-4DA5-8F4D-EDBFBCA0F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005013"/>
            <a:ext cx="4356100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100000"/>
              </a:lnSpc>
              <a:spcBef>
                <a:spcPts val="600"/>
              </a:spcBef>
            </a:pP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One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,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one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,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one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</a:p>
          <a:p>
            <a:pPr eaLnBrk="1">
              <a:lnSpc>
                <a:spcPct val="100000"/>
              </a:lnSpc>
              <a:spcBef>
                <a:spcPts val="600"/>
              </a:spcBef>
            </a:pP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I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can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run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 ! </a:t>
            </a:r>
          </a:p>
          <a:p>
            <a:pPr eaLnBrk="1">
              <a:lnSpc>
                <a:spcPct val="100000"/>
              </a:lnSpc>
              <a:spcBef>
                <a:spcPts val="600"/>
              </a:spcBef>
            </a:pP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Two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,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two,two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</a:p>
          <a:p>
            <a:pPr eaLnBrk="1">
              <a:lnSpc>
                <a:spcPct val="100000"/>
              </a:lnSpc>
              <a:spcBef>
                <a:spcPts val="600"/>
              </a:spcBef>
            </a:pP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I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can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jump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too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! </a:t>
            </a:r>
          </a:p>
          <a:p>
            <a:pPr eaLnBrk="1">
              <a:lnSpc>
                <a:spcPct val="100000"/>
              </a:lnSpc>
              <a:spcBef>
                <a:spcPts val="600"/>
              </a:spcBef>
            </a:pP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Three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,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three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,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three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  </a:t>
            </a:r>
          </a:p>
          <a:p>
            <a:pPr eaLnBrk="1">
              <a:lnSpc>
                <a:spcPct val="100000"/>
              </a:lnSpc>
              <a:spcBef>
                <a:spcPts val="600"/>
              </a:spcBef>
            </a:pP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Look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at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2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me</a:t>
            </a:r>
            <a:r>
              <a:rPr lang="ru-RU" altLang="ru-RU" sz="3200" dirty="0">
                <a:solidFill>
                  <a:srgbClr val="FFFFFF"/>
                </a:solidFill>
                <a:latin typeface="Comic Sans MS" panose="030F0702030302020204" pitchFamily="66" charset="0"/>
              </a:rPr>
              <a:t> !</a:t>
            </a:r>
          </a:p>
        </p:txBody>
      </p:sp>
      <p:pic>
        <p:nvPicPr>
          <p:cNvPr id="15364" name="Picture 3">
            <a:extLst>
              <a:ext uri="{FF2B5EF4-FFF2-40B4-BE49-F238E27FC236}">
                <a16:creationId xmlns:a16="http://schemas.microsoft.com/office/drawing/2014/main" id="{3CDA00A3-E583-40C1-878D-AA530D639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" t="16612" r="294" b="18307"/>
          <a:stretch>
            <a:fillRect/>
          </a:stretch>
        </p:blipFill>
        <p:spPr bwMode="auto">
          <a:xfrm>
            <a:off x="4032250" y="2106613"/>
            <a:ext cx="403225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0B7511-E16C-47A9-BAFE-2969B37D06C5}"/>
              </a:ext>
            </a:extLst>
          </p:cNvPr>
          <p:cNvSpPr txBox="1"/>
          <p:nvPr/>
        </p:nvSpPr>
        <p:spPr>
          <a:xfrm>
            <a:off x="5435600" y="4941888"/>
            <a:ext cx="2973388" cy="865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Отдохни, сделай </a:t>
            </a:r>
          </a:p>
          <a:p>
            <a:pPr>
              <a:defRPr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разминку,</a:t>
            </a:r>
          </a:p>
          <a:p>
            <a:pPr>
              <a:defRPr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отвлекись от компьютера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>
            <a:extLst>
              <a:ext uri="{FF2B5EF4-FFF2-40B4-BE49-F238E27FC236}">
                <a16:creationId xmlns:a16="http://schemas.microsoft.com/office/drawing/2014/main" id="{6E15D299-B7E6-47FC-9BD0-9A4CF1EAA21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pPr algn="ctr"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 dirty="0">
                <a:solidFill>
                  <a:srgbClr val="E46C0A"/>
                </a:solidFill>
                <a:latin typeface="Comic Sans MS" panose="030F0702030302020204" pitchFamily="66" charset="0"/>
              </a:rPr>
              <a:t>Read! </a:t>
            </a:r>
            <a:r>
              <a:rPr lang="ru-RU" altLang="ru-RU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Прочитай подписи к картинкам!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DFBA5BF-8C95-4647-B051-4761E8E707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81" y="1647385"/>
            <a:ext cx="7158038" cy="454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4558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D4F9E0-9735-475E-BC4F-3284E161D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6503"/>
            <a:ext cx="8215313" cy="1128712"/>
          </a:xfrm>
        </p:spPr>
        <p:txBody>
          <a:bodyPr/>
          <a:lstStyle/>
          <a:p>
            <a:r>
              <a:rPr lang="ru-RU" sz="2800" dirty="0">
                <a:solidFill>
                  <a:schemeClr val="bg1"/>
                </a:solidFill>
              </a:rPr>
              <a:t>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 </a:t>
            </a:r>
            <a:r>
              <a:rPr lang="ru-RU" sz="2400" dirty="0">
                <a:solidFill>
                  <a:schemeClr val="bg1"/>
                </a:solidFill>
              </a:rPr>
              <a:t>Выполни в тетради письменно упр.4 на стр.6</a:t>
            </a:r>
            <a:r>
              <a:rPr lang="en-US" sz="2400" dirty="0">
                <a:solidFill>
                  <a:schemeClr val="bg1"/>
                </a:solidFill>
              </a:rPr>
              <a:t>5</a:t>
            </a:r>
            <a:r>
              <a:rPr lang="ru-RU" sz="2400" dirty="0">
                <a:solidFill>
                  <a:schemeClr val="bg1"/>
                </a:solidFill>
              </a:rPr>
              <a:t>.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  Сначала запиши  сегодняшнюю дату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680B52-884F-4D6D-B520-1A7F9A650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692696"/>
            <a:ext cx="8060953" cy="5419179"/>
          </a:xfrm>
        </p:spPr>
        <p:txBody>
          <a:bodyPr/>
          <a:lstStyle/>
          <a:p>
            <a:pPr algn="ctr"/>
            <a:endParaRPr lang="ru-RU" altLang="ru-RU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altLang="ru-RU" dirty="0">
                <a:solidFill>
                  <a:schemeClr val="accent1"/>
                </a:solidFill>
                <a:latin typeface="Calibri" panose="020F0502020204030204" pitchFamily="34" charset="0"/>
              </a:rPr>
              <a:t>The 7 </a:t>
            </a:r>
            <a:r>
              <a:rPr lang="en-US" altLang="ru-RU" u="sng" baseline="30000" dirty="0" err="1">
                <a:solidFill>
                  <a:schemeClr val="accent1"/>
                </a:solidFill>
                <a:latin typeface="Calibri" panose="020F0502020204030204" pitchFamily="34" charset="0"/>
              </a:rPr>
              <a:t>th</a:t>
            </a:r>
            <a:r>
              <a:rPr lang="ru-RU" altLang="ru-RU" u="sng" baseline="30000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ru-RU" altLang="ru-RU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ru-RU" altLang="ru-RU" dirty="0" err="1">
                <a:solidFill>
                  <a:schemeClr val="accent1"/>
                </a:solidFill>
                <a:latin typeface="Calibri" panose="020F0502020204030204" pitchFamily="34" charset="0"/>
              </a:rPr>
              <a:t>of</a:t>
            </a:r>
            <a:r>
              <a:rPr lang="ru-RU" altLang="ru-RU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ru-RU" dirty="0">
                <a:solidFill>
                  <a:schemeClr val="accent1"/>
                </a:solidFill>
                <a:latin typeface="Calibri" panose="020F0502020204030204" pitchFamily="34" charset="0"/>
              </a:rPr>
              <a:t>April</a:t>
            </a:r>
            <a:br>
              <a:rPr lang="ru-RU" altLang="ru-RU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ru-RU" altLang="ru-RU" dirty="0">
                <a:solidFill>
                  <a:schemeClr val="accent1"/>
                </a:solidFill>
                <a:latin typeface="Calibri" panose="020F0502020204030204" pitchFamily="34" charset="0"/>
              </a:rPr>
              <a:t>Classwork</a:t>
            </a:r>
          </a:p>
          <a:p>
            <a:pPr algn="just">
              <a:lnSpc>
                <a:spcPct val="100000"/>
              </a:lnSpc>
            </a:pPr>
            <a:r>
              <a:rPr lang="en-US" altLang="ru-RU" dirty="0">
                <a:solidFill>
                  <a:schemeClr val="accent1"/>
                </a:solidFill>
                <a:latin typeface="Calibri" panose="020F0502020204030204" pitchFamily="34" charset="0"/>
              </a:rPr>
              <a:t>  doll – doll</a:t>
            </a:r>
            <a: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  <a:t>s</a:t>
            </a:r>
          </a:p>
          <a:p>
            <a:pPr algn="just">
              <a:lnSpc>
                <a:spcPct val="100000"/>
              </a:lnSpc>
            </a:pPr>
            <a:r>
              <a:rPr lang="en-US" altLang="ru-RU" dirty="0">
                <a:solidFill>
                  <a:schemeClr val="accent1"/>
                </a:solidFill>
                <a:latin typeface="Calibri" panose="020F0502020204030204" pitchFamily="34" charset="0"/>
              </a:rPr>
              <a:t>  throne – throne</a:t>
            </a:r>
            <a: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  <a:t>s  </a:t>
            </a:r>
          </a:p>
          <a:p>
            <a:pPr algn="just"/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dish - dish</a:t>
            </a:r>
            <a:r>
              <a:rPr lang="en-US" altLang="ru-RU" dirty="0">
                <a:solidFill>
                  <a:srgbClr val="FFFF00"/>
                </a:solidFill>
                <a:latin typeface="Calibri" panose="020F0502020204030204" pitchFamily="34" charset="0"/>
              </a:rPr>
              <a:t>es</a:t>
            </a:r>
          </a:p>
          <a:p>
            <a:pPr algn="just"/>
            <a:endParaRPr lang="en-US" altLang="ru-RU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algn="just"/>
            <a:endParaRPr lang="ru-RU" altLang="ru-RU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7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bat-Bold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bat-Bold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2272</TotalTime>
  <Words>276</Words>
  <Application>Microsoft Office PowerPoint</Application>
  <PresentationFormat>Экран (4:3)</PresentationFormat>
  <Paragraphs>104</Paragraphs>
  <Slides>11</Slides>
  <Notes>6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Arbat-Bold</vt:lpstr>
      <vt:lpstr>Arial</vt:lpstr>
      <vt:lpstr>Calibri</vt:lpstr>
      <vt:lpstr>Comic Sans MS</vt:lpstr>
      <vt:lpstr>Times New Roman</vt:lpstr>
      <vt:lpstr>Тема Office</vt:lpstr>
      <vt:lpstr>1_Тема Office</vt:lpstr>
      <vt:lpstr>Презентация PowerPoint</vt:lpstr>
      <vt:lpstr>Numbers</vt:lpstr>
      <vt:lpstr>  one cat                       two cats      one  dog                     three dogs        one fox                       four foxes </vt:lpstr>
      <vt:lpstr>Тема урока:  “Множественное число имен существительных”   </vt:lpstr>
      <vt:lpstr>Нажми на значок       , повтори слова в единственном и во множественном числе. Как ты думаешь, от чего зависит произношение окончания множественного числа?</vt:lpstr>
      <vt:lpstr>ПРАВИЛО:       Множественное число имен                            существительных образуется при помощи окончания -s    или  -es.   </vt:lpstr>
      <vt:lpstr>Let’s have a rest! Давайте отдохнем!</vt:lpstr>
      <vt:lpstr>Read! Прочитай подписи к картинкам!</vt:lpstr>
      <vt:lpstr>    Выполни в тетради письменно упр.4 на стр.65.   Сначала запиши  сегодняшнюю дату.</vt:lpstr>
      <vt:lpstr>    Выполни в тетради письменно упр.5 на стр.65.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 доска</dc:title>
  <dc:creator>Soul Reaver;Irenus</dc:creator>
  <cp:lastModifiedBy>a092ca186ru@gmail.com</cp:lastModifiedBy>
  <cp:revision>200</cp:revision>
  <cp:lastPrinted>1601-01-01T00:00:00Z</cp:lastPrinted>
  <dcterms:created xsi:type="dcterms:W3CDTF">2011-07-08T05:05:38Z</dcterms:created>
  <dcterms:modified xsi:type="dcterms:W3CDTF">2020-04-06T05:57:10Z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DG Win&amp;Soft</vt:lpwstr>
  </property>
  <property fmtid="{D5CDD505-2E9C-101B-9397-08002B2CF9AE}" pid="4" name="HiddenSlides">
    <vt:r8>0</vt:r8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r8>0</vt:r8>
  </property>
  <property fmtid="{D5CDD505-2E9C-101B-9397-08002B2CF9AE}" pid="8" name="Notes">
    <vt:r8>0</vt:r8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r8>13</vt:r8>
  </property>
</Properties>
</file>