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18"/>
  </p:notesMasterIdLst>
  <p:sldIdLst>
    <p:sldId id="256" r:id="rId3"/>
    <p:sldId id="344" r:id="rId4"/>
    <p:sldId id="346" r:id="rId5"/>
    <p:sldId id="345" r:id="rId6"/>
    <p:sldId id="348" r:id="rId7"/>
    <p:sldId id="349" r:id="rId8"/>
    <p:sldId id="355" r:id="rId9"/>
    <p:sldId id="354" r:id="rId10"/>
    <p:sldId id="362" r:id="rId11"/>
    <p:sldId id="356" r:id="rId12"/>
    <p:sldId id="361" r:id="rId13"/>
    <p:sldId id="357" r:id="rId14"/>
    <p:sldId id="358" r:id="rId15"/>
    <p:sldId id="343" r:id="rId16"/>
    <p:sldId id="266" r:id="rId17"/>
  </p:sldIdLst>
  <p:sldSz cx="9144000" cy="6858000" type="screen4x3"/>
  <p:notesSz cx="7559675" cy="10691813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CC"/>
    <a:srgbClr val="D60093"/>
    <a:srgbClr val="FF9900"/>
    <a:srgbClr val="FF00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1" d="100"/>
          <a:sy n="51" d="100"/>
        </p:scale>
        <p:origin x="-1926" y="-37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47" d="100"/>
          <a:sy n="47" d="100"/>
        </p:scale>
        <p:origin x="2934" y="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AutoShape 1">
            <a:extLst>
              <a:ext uri="{FF2B5EF4-FFF2-40B4-BE49-F238E27FC236}">
                <a16:creationId xmlns="" xmlns:a16="http://schemas.microsoft.com/office/drawing/2014/main" id="{F8548B78-77B3-4980-A656-EF3F3D01E2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1507" name="AutoShape 2">
            <a:extLst>
              <a:ext uri="{FF2B5EF4-FFF2-40B4-BE49-F238E27FC236}">
                <a16:creationId xmlns="" xmlns:a16="http://schemas.microsoft.com/office/drawing/2014/main" id="{AFDF5F06-C2FE-4A4A-92C8-576299763B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1508" name="AutoShape 3">
            <a:extLst>
              <a:ext uri="{FF2B5EF4-FFF2-40B4-BE49-F238E27FC236}">
                <a16:creationId xmlns="" xmlns:a16="http://schemas.microsoft.com/office/drawing/2014/main" id="{E7593F74-5116-4BB2-BC57-B6B7298DAA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1509" name="AutoShape 4">
            <a:extLst>
              <a:ext uri="{FF2B5EF4-FFF2-40B4-BE49-F238E27FC236}">
                <a16:creationId xmlns="" xmlns:a16="http://schemas.microsoft.com/office/drawing/2014/main" id="{9B705D2E-1A5D-4F12-B9D6-B75BCCE035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1510" name="AutoShape 5">
            <a:extLst>
              <a:ext uri="{FF2B5EF4-FFF2-40B4-BE49-F238E27FC236}">
                <a16:creationId xmlns="" xmlns:a16="http://schemas.microsoft.com/office/drawing/2014/main" id="{FCCCF9FB-8064-4FC8-9D40-31E5E84315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1511" name="AutoShape 6">
            <a:extLst>
              <a:ext uri="{FF2B5EF4-FFF2-40B4-BE49-F238E27FC236}">
                <a16:creationId xmlns="" xmlns:a16="http://schemas.microsoft.com/office/drawing/2014/main" id="{5D6359E3-31F2-4D78-8344-6B6F0E7B36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1512" name="AutoShape 7">
            <a:extLst>
              <a:ext uri="{FF2B5EF4-FFF2-40B4-BE49-F238E27FC236}">
                <a16:creationId xmlns="" xmlns:a16="http://schemas.microsoft.com/office/drawing/2014/main" id="{5FB8EA66-5B36-4E73-AB99-7CEE003EB9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1513" name="AutoShape 8">
            <a:extLst>
              <a:ext uri="{FF2B5EF4-FFF2-40B4-BE49-F238E27FC236}">
                <a16:creationId xmlns="" xmlns:a16="http://schemas.microsoft.com/office/drawing/2014/main" id="{11DCBEC1-03C0-4953-B302-787274F564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1514" name="Rectangle 9">
            <a:extLst>
              <a:ext uri="{FF2B5EF4-FFF2-40B4-BE49-F238E27FC236}">
                <a16:creationId xmlns="" xmlns:a16="http://schemas.microsoft.com/office/drawing/2014/main" id="{83172E44-93B6-44CF-A0BC-2591AAAB5CB4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30825" cy="399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4106" name="Rectangle 10">
            <a:extLst>
              <a:ext uri="{FF2B5EF4-FFF2-40B4-BE49-F238E27FC236}">
                <a16:creationId xmlns="" xmlns:a16="http://schemas.microsoft.com/office/drawing/2014/main" id="{F8D20B9B-5063-4739-B021-BE62D767F7F8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34088" cy="47974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/>
          </a:p>
        </p:txBody>
      </p:sp>
      <p:sp>
        <p:nvSpPr>
          <p:cNvPr id="4107" name="Rectangle 11">
            <a:extLst>
              <a:ext uri="{FF2B5EF4-FFF2-40B4-BE49-F238E27FC236}">
                <a16:creationId xmlns="" xmlns:a16="http://schemas.microsoft.com/office/drawing/2014/main" id="{25B91B92-81C2-48FE-80B2-4C9D8F9EDFD1}"/>
              </a:ext>
            </a:extLst>
          </p:cNvPr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67075" cy="5207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buClrTx/>
              <a:buFontTx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cs typeface="Segoe UI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08" name="Rectangle 12">
            <a:extLst>
              <a:ext uri="{FF2B5EF4-FFF2-40B4-BE49-F238E27FC236}">
                <a16:creationId xmlns="" xmlns:a16="http://schemas.microsoft.com/office/drawing/2014/main" id="{A7170B2A-3265-49EA-BBA2-D4449BD7C8EA}"/>
              </a:ext>
            </a:extLst>
          </p:cNvPr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67075" cy="5207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buClrTx/>
              <a:buFontTx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cs typeface="Segoe UI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09" name="Rectangle 13">
            <a:extLst>
              <a:ext uri="{FF2B5EF4-FFF2-40B4-BE49-F238E27FC236}">
                <a16:creationId xmlns="" xmlns:a16="http://schemas.microsoft.com/office/drawing/2014/main" id="{FE7EAEA8-9215-4B48-8BE5-235EE2DD2A9A}"/>
              </a:ext>
            </a:extLst>
          </p:cNvPr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67075" cy="5207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buClrTx/>
              <a:buFontTx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cs typeface="Segoe UI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10" name="Rectangle 14">
            <a:extLst>
              <a:ext uri="{FF2B5EF4-FFF2-40B4-BE49-F238E27FC236}">
                <a16:creationId xmlns="" xmlns:a16="http://schemas.microsoft.com/office/drawing/2014/main" id="{EB1F98E4-0A26-47CA-A985-C4412BE73FE2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67075" cy="5207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buClrTx/>
              <a:buFontTx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cs typeface="Segoe UI" panose="020B0502040204020203" pitchFamily="34" charset="0"/>
              </a:defRPr>
            </a:lvl1pPr>
          </a:lstStyle>
          <a:p>
            <a:fld id="{C8FE585E-E447-4F17-B2DD-79DC89A2DB2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37859240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4">
            <a:extLst>
              <a:ext uri="{FF2B5EF4-FFF2-40B4-BE49-F238E27FC236}">
                <a16:creationId xmlns="" xmlns:a16="http://schemas.microsoft.com/office/drawing/2014/main" id="{91A1C00A-D70A-484A-868A-AF750AC64DB1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/>
            <a:fld id="{6B9BFFE4-B3DA-4599-83BF-0F4FA2E0E9DA}" type="slidenum">
              <a:rPr lang="ru-RU" altLang="ru-RU">
                <a:solidFill>
                  <a:srgbClr val="000000"/>
                </a:solidFill>
                <a:latin typeface="Times New Roman" panose="02020603050405020304" pitchFamily="18" charset="0"/>
              </a:rPr>
              <a:pPr eaLnBrk="1"/>
              <a:t>1</a:t>
            </a:fld>
            <a:endParaRPr lang="ru-RU" altLang="ru-RU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2531" name="Rectangle 1">
            <a:extLst>
              <a:ext uri="{FF2B5EF4-FFF2-40B4-BE49-F238E27FC236}">
                <a16:creationId xmlns="" xmlns:a16="http://schemas.microsoft.com/office/drawing/2014/main" id="{1A928124-616F-4D1F-8D39-6CDBF2D6D46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2" name="Text Box 2">
            <a:extLst>
              <a:ext uri="{FF2B5EF4-FFF2-40B4-BE49-F238E27FC236}">
                <a16:creationId xmlns="" xmlns:a16="http://schemas.microsoft.com/office/drawing/2014/main" id="{0D3AB84E-A6B4-47F7-9378-F336AAFB18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2494318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09663" y="812800"/>
            <a:ext cx="5324475" cy="39941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fld id="{C8FE585E-E447-4F17-B2DD-79DC89A2DB2B}" type="slidenum">
              <a:rPr lang="ru-RU" altLang="ru-RU" smtClean="0"/>
              <a:pPr/>
              <a:t>14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38705029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="" xmlns:a16="http://schemas.microsoft.com/office/drawing/2014/main" id="{C14A402D-4E13-44D6-A2C3-424DBD6262B6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10.2.18</a:t>
            </a:r>
          </a:p>
        </p:txBody>
      </p:sp>
    </p:spTree>
    <p:extLst>
      <p:ext uri="{BB962C8B-B14F-4D97-AF65-F5344CB8AC3E}">
        <p14:creationId xmlns="" xmlns:p14="http://schemas.microsoft.com/office/powerpoint/2010/main" val="39270189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="" xmlns:a16="http://schemas.microsoft.com/office/drawing/2014/main" id="{35C75DF1-AB08-49E8-97AF-0C0D65686423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10.2.18</a:t>
            </a:r>
          </a:p>
        </p:txBody>
      </p:sp>
    </p:spTree>
    <p:extLst>
      <p:ext uri="{BB962C8B-B14F-4D97-AF65-F5344CB8AC3E}">
        <p14:creationId xmlns="" xmlns:p14="http://schemas.microsoft.com/office/powerpoint/2010/main" val="3578790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19875" y="274638"/>
            <a:ext cx="2052638" cy="52927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0275" cy="52927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="" xmlns:a16="http://schemas.microsoft.com/office/drawing/2014/main" id="{955BDBE7-049D-434F-B054-D4E11B1AEFFB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10.2.18</a:t>
            </a:r>
          </a:p>
        </p:txBody>
      </p:sp>
    </p:spTree>
    <p:extLst>
      <p:ext uri="{BB962C8B-B14F-4D97-AF65-F5344CB8AC3E}">
        <p14:creationId xmlns="" xmlns:p14="http://schemas.microsoft.com/office/powerpoint/2010/main" val="23237480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</p:spTree>
    <p:extLst>
      <p:ext uri="{BB962C8B-B14F-4D97-AF65-F5344CB8AC3E}">
        <p14:creationId xmlns="" xmlns:p14="http://schemas.microsoft.com/office/powerpoint/2010/main" val="31758330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="" xmlns:p14="http://schemas.microsoft.com/office/powerpoint/2010/main" val="536700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="" xmlns:p14="http://schemas.microsoft.com/office/powerpoint/2010/main" val="15293860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0663" cy="4511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0263" y="1600200"/>
            <a:ext cx="4032250" cy="4511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="" xmlns:p14="http://schemas.microsoft.com/office/powerpoint/2010/main" val="21740074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="" xmlns:p14="http://schemas.microsoft.com/office/powerpoint/2010/main" val="30889819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</p:spTree>
    <p:extLst>
      <p:ext uri="{BB962C8B-B14F-4D97-AF65-F5344CB8AC3E}">
        <p14:creationId xmlns="" xmlns:p14="http://schemas.microsoft.com/office/powerpoint/2010/main" val="28495856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4892078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="" xmlns:p14="http://schemas.microsoft.com/office/powerpoint/2010/main" val="31214233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="" xmlns:a16="http://schemas.microsoft.com/office/drawing/2014/main" id="{8085899B-B29F-4B43-9136-D720F1ABAC69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10.2.18</a:t>
            </a:r>
          </a:p>
        </p:txBody>
      </p:sp>
    </p:spTree>
    <p:extLst>
      <p:ext uri="{BB962C8B-B14F-4D97-AF65-F5344CB8AC3E}">
        <p14:creationId xmlns="" xmlns:p14="http://schemas.microsoft.com/office/powerpoint/2010/main" val="35830670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="" xmlns:p14="http://schemas.microsoft.com/office/powerpoint/2010/main" val="28021756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="" xmlns:p14="http://schemas.microsoft.com/office/powerpoint/2010/main" val="31093515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19875" y="274638"/>
            <a:ext cx="2052638" cy="5837237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0275" cy="583723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="" xmlns:p14="http://schemas.microsoft.com/office/powerpoint/2010/main" val="42332407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="" xmlns:a16="http://schemas.microsoft.com/office/drawing/2014/main" id="{604D049C-5C71-45ED-98E8-09BB167E2E0E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10.2.18</a:t>
            </a:r>
          </a:p>
        </p:txBody>
      </p:sp>
    </p:spTree>
    <p:extLst>
      <p:ext uri="{BB962C8B-B14F-4D97-AF65-F5344CB8AC3E}">
        <p14:creationId xmlns="" xmlns:p14="http://schemas.microsoft.com/office/powerpoint/2010/main" val="3943638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0663" cy="3962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0263" y="1604963"/>
            <a:ext cx="4032250" cy="3962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="" xmlns:a16="http://schemas.microsoft.com/office/drawing/2014/main" id="{4F0A995B-CA3D-4ED3-B36E-2AF5C454F9F8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10.2.18</a:t>
            </a:r>
          </a:p>
        </p:txBody>
      </p:sp>
    </p:spTree>
    <p:extLst>
      <p:ext uri="{BB962C8B-B14F-4D97-AF65-F5344CB8AC3E}">
        <p14:creationId xmlns="" xmlns:p14="http://schemas.microsoft.com/office/powerpoint/2010/main" val="3400440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1F95EC20-63A4-43CE-8FC3-54AB7D1C6A23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10.2.18</a:t>
            </a:r>
          </a:p>
        </p:txBody>
      </p:sp>
    </p:spTree>
    <p:extLst>
      <p:ext uri="{BB962C8B-B14F-4D97-AF65-F5344CB8AC3E}">
        <p14:creationId xmlns="" xmlns:p14="http://schemas.microsoft.com/office/powerpoint/2010/main" val="2571423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6">
            <a:extLst>
              <a:ext uri="{FF2B5EF4-FFF2-40B4-BE49-F238E27FC236}">
                <a16:creationId xmlns="" xmlns:a16="http://schemas.microsoft.com/office/drawing/2014/main" id="{3C38A8A3-3551-4EC8-A23B-8BAEA469B3C1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10.2.18</a:t>
            </a:r>
          </a:p>
        </p:txBody>
      </p:sp>
    </p:spTree>
    <p:extLst>
      <p:ext uri="{BB962C8B-B14F-4D97-AF65-F5344CB8AC3E}">
        <p14:creationId xmlns="" xmlns:p14="http://schemas.microsoft.com/office/powerpoint/2010/main" val="17567529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>
            <a:extLst>
              <a:ext uri="{FF2B5EF4-FFF2-40B4-BE49-F238E27FC236}">
                <a16:creationId xmlns="" xmlns:a16="http://schemas.microsoft.com/office/drawing/2014/main" id="{98860A3C-ABC4-4067-B154-48C474175B37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10.2.18</a:t>
            </a:r>
          </a:p>
        </p:txBody>
      </p:sp>
    </p:spTree>
    <p:extLst>
      <p:ext uri="{BB962C8B-B14F-4D97-AF65-F5344CB8AC3E}">
        <p14:creationId xmlns="" xmlns:p14="http://schemas.microsoft.com/office/powerpoint/2010/main" val="38825927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="" xmlns:a16="http://schemas.microsoft.com/office/drawing/2014/main" id="{C8E84FC6-FAC2-4E2F-A2FA-F1F420E3093B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10.2.18</a:t>
            </a:r>
          </a:p>
        </p:txBody>
      </p:sp>
    </p:spTree>
    <p:extLst>
      <p:ext uri="{BB962C8B-B14F-4D97-AF65-F5344CB8AC3E}">
        <p14:creationId xmlns="" xmlns:p14="http://schemas.microsoft.com/office/powerpoint/2010/main" val="30034523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="" xmlns:a16="http://schemas.microsoft.com/office/drawing/2014/main" id="{F08471F7-8052-441D-B4A1-7A5CFE9C16E9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10.2.18</a:t>
            </a:r>
          </a:p>
        </p:txBody>
      </p:sp>
    </p:spTree>
    <p:extLst>
      <p:ext uri="{BB962C8B-B14F-4D97-AF65-F5344CB8AC3E}">
        <p14:creationId xmlns="" xmlns:p14="http://schemas.microsoft.com/office/powerpoint/2010/main" val="3654620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>
            <a:extLst>
              <a:ext uri="{FF2B5EF4-FFF2-40B4-BE49-F238E27FC236}">
                <a16:creationId xmlns="" xmlns:a16="http://schemas.microsoft.com/office/drawing/2014/main" id="{0BB22B3F-8D12-42A4-961A-341F9C523E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027" name="AutoShape 2">
            <a:extLst>
              <a:ext uri="{FF2B5EF4-FFF2-40B4-BE49-F238E27FC236}">
                <a16:creationId xmlns="" xmlns:a16="http://schemas.microsoft.com/office/drawing/2014/main" id="{938AF18B-750F-4E4A-83CD-B9A4DEF8B8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12088" y="5518150"/>
            <a:ext cx="503237" cy="503238"/>
          </a:xfrm>
          <a:custGeom>
            <a:avLst/>
            <a:gdLst>
              <a:gd name="T0" fmla="*/ 503237 w 503237"/>
              <a:gd name="T1" fmla="*/ 251619 h 503238"/>
              <a:gd name="T2" fmla="*/ 251619 w 503237"/>
              <a:gd name="T3" fmla="*/ 503238 h 503238"/>
              <a:gd name="T4" fmla="*/ 0 w 503237"/>
              <a:gd name="T5" fmla="*/ 251619 h 503238"/>
              <a:gd name="T6" fmla="*/ 251619 w 503237"/>
              <a:gd name="T7" fmla="*/ 0 h 503238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503237"/>
              <a:gd name="T13" fmla="*/ 0 h 503238"/>
              <a:gd name="T14" fmla="*/ 503237 w 503237"/>
              <a:gd name="T15" fmla="*/ 503238 h 50323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03237" h="503238">
                <a:moveTo>
                  <a:pt x="0" y="700"/>
                </a:moveTo>
                <a:lnTo>
                  <a:pt x="700" y="700"/>
                </a:lnTo>
                <a:lnTo>
                  <a:pt x="180" y="90"/>
                </a:lnTo>
                <a:lnTo>
                  <a:pt x="700" y="700"/>
                </a:lnTo>
                <a:lnTo>
                  <a:pt x="270" y="90"/>
                </a:lnTo>
                <a:lnTo>
                  <a:pt x="0" y="700"/>
                </a:lnTo>
                <a:close/>
              </a:path>
            </a:pathLst>
          </a:custGeom>
          <a:solidFill>
            <a:srgbClr val="FFFF00"/>
          </a:solidFill>
          <a:ln w="25560" cap="flat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8" name="AutoShape 3">
            <a:extLst>
              <a:ext uri="{FF2B5EF4-FFF2-40B4-BE49-F238E27FC236}">
                <a16:creationId xmlns="" xmlns:a16="http://schemas.microsoft.com/office/drawing/2014/main" id="{DF2DD794-C3EA-4814-BAC9-2310AB6CC7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5157788"/>
            <a:ext cx="503237" cy="503237"/>
          </a:xfrm>
          <a:custGeom>
            <a:avLst/>
            <a:gdLst>
              <a:gd name="T0" fmla="*/ 503237 w 503237"/>
              <a:gd name="T1" fmla="*/ 251619 h 503237"/>
              <a:gd name="T2" fmla="*/ 251619 w 503237"/>
              <a:gd name="T3" fmla="*/ 503237 h 503237"/>
              <a:gd name="T4" fmla="*/ 0 w 503237"/>
              <a:gd name="T5" fmla="*/ 251619 h 503237"/>
              <a:gd name="T6" fmla="*/ 251619 w 503237"/>
              <a:gd name="T7" fmla="*/ 0 h 503237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503237"/>
              <a:gd name="T13" fmla="*/ 0 h 503237"/>
              <a:gd name="T14" fmla="*/ 503237 w 503237"/>
              <a:gd name="T15" fmla="*/ 503237 h 50323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03237" h="503237">
                <a:moveTo>
                  <a:pt x="0" y="700"/>
                </a:moveTo>
                <a:lnTo>
                  <a:pt x="700" y="700"/>
                </a:lnTo>
                <a:lnTo>
                  <a:pt x="180" y="90"/>
                </a:lnTo>
                <a:lnTo>
                  <a:pt x="700" y="700"/>
                </a:lnTo>
                <a:lnTo>
                  <a:pt x="270" y="90"/>
                </a:lnTo>
                <a:lnTo>
                  <a:pt x="0" y="700"/>
                </a:lnTo>
                <a:close/>
              </a:path>
            </a:pathLst>
          </a:custGeom>
          <a:solidFill>
            <a:srgbClr val="00B050"/>
          </a:solidFill>
          <a:ln w="25560" cap="flat">
            <a:solidFill>
              <a:srgbClr val="00B05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9" name="AutoShape 4">
            <a:extLst>
              <a:ext uri="{FF2B5EF4-FFF2-40B4-BE49-F238E27FC236}">
                <a16:creationId xmlns="" xmlns:a16="http://schemas.microsoft.com/office/drawing/2014/main" id="{CFEBC9F1-DC5C-420A-87E4-6B2FA28BF4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2988" y="5589588"/>
            <a:ext cx="503237" cy="503237"/>
          </a:xfrm>
          <a:custGeom>
            <a:avLst/>
            <a:gdLst>
              <a:gd name="T0" fmla="*/ 503237 w 503237"/>
              <a:gd name="T1" fmla="*/ 251619 h 503237"/>
              <a:gd name="T2" fmla="*/ 251619 w 503237"/>
              <a:gd name="T3" fmla="*/ 503237 h 503237"/>
              <a:gd name="T4" fmla="*/ 0 w 503237"/>
              <a:gd name="T5" fmla="*/ 251619 h 503237"/>
              <a:gd name="T6" fmla="*/ 251619 w 503237"/>
              <a:gd name="T7" fmla="*/ 0 h 503237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503237"/>
              <a:gd name="T13" fmla="*/ 0 h 503237"/>
              <a:gd name="T14" fmla="*/ 503237 w 503237"/>
              <a:gd name="T15" fmla="*/ 503237 h 50323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03237" h="503237">
                <a:moveTo>
                  <a:pt x="0" y="700"/>
                </a:moveTo>
                <a:lnTo>
                  <a:pt x="700" y="700"/>
                </a:lnTo>
                <a:lnTo>
                  <a:pt x="180" y="90"/>
                </a:lnTo>
                <a:lnTo>
                  <a:pt x="700" y="700"/>
                </a:lnTo>
                <a:lnTo>
                  <a:pt x="270" y="90"/>
                </a:lnTo>
                <a:lnTo>
                  <a:pt x="0" y="700"/>
                </a:lnTo>
                <a:close/>
              </a:path>
            </a:pathLst>
          </a:custGeom>
          <a:solidFill>
            <a:srgbClr val="FF0000"/>
          </a:solidFill>
          <a:ln w="25560" cap="flat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30" name="Rectangle 5">
            <a:extLst>
              <a:ext uri="{FF2B5EF4-FFF2-40B4-BE49-F238E27FC236}">
                <a16:creationId xmlns="" xmlns:a16="http://schemas.microsoft.com/office/drawing/2014/main" id="{B33FD5AD-956F-403F-BF27-3ADBBB4E74E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15313" cy="1128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/>
              <a:t>Для правки текста заголовка щёлкните мышью</a:t>
            </a:r>
          </a:p>
        </p:txBody>
      </p:sp>
      <p:sp>
        <p:nvSpPr>
          <p:cNvPr id="3" name="Rectangle 6">
            <a:extLst>
              <a:ext uri="{FF2B5EF4-FFF2-40B4-BE49-F238E27FC236}">
                <a16:creationId xmlns="" xmlns:a16="http://schemas.microsoft.com/office/drawing/2014/main" id="{2D50286F-CDFF-4CD2-A4FB-49BCEEE7D1FF}"/>
              </a:ext>
            </a:extLst>
          </p:cNvPr>
          <p:cNvSpPr>
            <a:spLocks noGrp="1" noChangeArrowheads="1"/>
          </p:cNvSpPr>
          <p:nvPr>
            <p:ph type="dt"/>
          </p:nvPr>
        </p:nvSpPr>
        <p:spPr bwMode="auto">
          <a:xfrm>
            <a:off x="3276600" y="1052513"/>
            <a:ext cx="2119313" cy="35083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hangingPunct="1">
              <a:lnSpc>
                <a:spcPct val="100000"/>
              </a:lnSpc>
              <a:buClrTx/>
              <a:buFontTx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 sz="1200" b="1">
                <a:solidFill>
                  <a:srgbClr val="FFFFFF"/>
                </a:solidFill>
                <a:latin typeface="+mn-lt"/>
                <a:cs typeface="Segoe UI" pitchFamily="34" charset="0"/>
              </a:defRPr>
            </a:lvl1pPr>
          </a:lstStyle>
          <a:p>
            <a:pPr>
              <a:defRPr/>
            </a:pPr>
            <a:r>
              <a:rPr lang="ru-RU"/>
              <a:t>10.2.18</a:t>
            </a:r>
          </a:p>
        </p:txBody>
      </p:sp>
      <p:sp>
        <p:nvSpPr>
          <p:cNvPr id="1032" name="Rectangle 7">
            <a:extLst>
              <a:ext uri="{FF2B5EF4-FFF2-40B4-BE49-F238E27FC236}">
                <a16:creationId xmlns="" xmlns:a16="http://schemas.microsoft.com/office/drawing/2014/main" id="{D9740357-0696-42F5-B976-9CFAB2EDEDE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15313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/>
              <a:t>Для правки структуры щёлкните мышью</a:t>
            </a:r>
          </a:p>
          <a:p>
            <a:pPr lvl="1"/>
            <a:r>
              <a:rPr lang="en-GB" altLang="ru-RU"/>
              <a:t>Второй уровень структуры</a:t>
            </a:r>
          </a:p>
          <a:p>
            <a:pPr lvl="2"/>
            <a:r>
              <a:rPr lang="en-GB" altLang="ru-RU"/>
              <a:t>Третий уровень структуры</a:t>
            </a:r>
          </a:p>
          <a:p>
            <a:pPr lvl="3"/>
            <a:r>
              <a:rPr lang="en-GB" altLang="ru-RU"/>
              <a:t>Четвёртый уровень структуры</a:t>
            </a:r>
          </a:p>
          <a:p>
            <a:pPr lvl="4"/>
            <a:r>
              <a:rPr lang="en-GB" altLang="ru-RU"/>
              <a:t>Пятый уровень структуры</a:t>
            </a:r>
          </a:p>
          <a:p>
            <a:pPr lvl="4"/>
            <a:r>
              <a:rPr lang="en-GB" altLang="ru-RU"/>
              <a:t>Шестой уровень структуры</a:t>
            </a:r>
          </a:p>
          <a:p>
            <a:pPr lvl="4"/>
            <a:r>
              <a:rPr lang="en-GB" altLang="ru-RU"/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</p:sldLayoutIdLst>
  <p:hf sldNum="0" hdr="0" ftr="0"/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itchFamily="34" charset="0"/>
          <a:ea typeface="Microsoft YaHei" pitchFamily="34" charset="-122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itchFamily="34" charset="0"/>
          <a:ea typeface="Microsoft YaHei" pitchFamily="34" charset="-122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itchFamily="34" charset="0"/>
          <a:ea typeface="Microsoft YaHei" pitchFamily="34" charset="-122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itchFamily="34" charset="0"/>
          <a:ea typeface="Microsoft YaHei" pitchFamily="34" charset="-122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pitchFamily="34" charset="0"/>
          <a:ea typeface="Microsoft YaHei" pitchFamily="34" charset="-122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pitchFamily="34" charset="0"/>
          <a:ea typeface="Microsoft YaHei" pitchFamily="34" charset="-122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pitchFamily="34" charset="0"/>
          <a:ea typeface="Microsoft YaHei" pitchFamily="34" charset="-122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pitchFamily="34" charset="0"/>
          <a:ea typeface="Microsoft YaHei" pitchFamily="34" charset="-122"/>
        </a:defRPr>
      </a:lvl9pPr>
    </p:titleStyle>
    <p:bodyStyle>
      <a:lvl1pPr marL="342900" indent="-342900" algn="l" defTabSz="449263" rtl="0" eaLnBrk="0" fontAlgn="base" hangingPunct="0">
        <a:lnSpc>
          <a:spcPct val="118000"/>
        </a:lnSpc>
        <a:spcBef>
          <a:spcPts val="1425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118000"/>
        </a:lnSpc>
        <a:spcBef>
          <a:spcPts val="1138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>
          <a:solidFill>
            <a:srgbClr val="FFFFFF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lnSpc>
          <a:spcPct val="118000"/>
        </a:lnSpc>
        <a:spcBef>
          <a:spcPts val="8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FFFFFF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lnSpc>
          <a:spcPct val="118000"/>
        </a:lnSpc>
        <a:spcBef>
          <a:spcPts val="575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FFFFFF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lnSpc>
          <a:spcPct val="118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FFFFFF"/>
          </a:solidFill>
          <a:latin typeface="+mn-lt"/>
          <a:ea typeface="+mn-ea"/>
        </a:defRPr>
      </a:lvl5pPr>
      <a:lvl6pPr marL="2514600" indent="-228600" algn="l" defTabSz="449263" rtl="0" fontAlgn="base" hangingPunct="0">
        <a:lnSpc>
          <a:spcPct val="118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ea typeface="+mn-ea"/>
        </a:defRPr>
      </a:lvl6pPr>
      <a:lvl7pPr marL="2971800" indent="-228600" algn="l" defTabSz="449263" rtl="0" fontAlgn="base" hangingPunct="0">
        <a:lnSpc>
          <a:spcPct val="118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ea typeface="+mn-ea"/>
        </a:defRPr>
      </a:lvl7pPr>
      <a:lvl8pPr marL="3429000" indent="-228600" algn="l" defTabSz="449263" rtl="0" fontAlgn="base" hangingPunct="0">
        <a:lnSpc>
          <a:spcPct val="118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ea typeface="+mn-ea"/>
        </a:defRPr>
      </a:lvl8pPr>
      <a:lvl9pPr marL="3886200" indent="-228600" algn="l" defTabSz="449263" rtl="0" fontAlgn="base" hangingPunct="0">
        <a:lnSpc>
          <a:spcPct val="118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">
            <a:extLst>
              <a:ext uri="{FF2B5EF4-FFF2-40B4-BE49-F238E27FC236}">
                <a16:creationId xmlns="" xmlns:a16="http://schemas.microsoft.com/office/drawing/2014/main" id="{B13602FC-42D8-49EA-8032-9E0D76795F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051" name="AutoShape 2">
            <a:extLst>
              <a:ext uri="{FF2B5EF4-FFF2-40B4-BE49-F238E27FC236}">
                <a16:creationId xmlns="" xmlns:a16="http://schemas.microsoft.com/office/drawing/2014/main" id="{2FC6754E-F099-4B43-8632-51913CEB7F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12088" y="5518150"/>
            <a:ext cx="503237" cy="503238"/>
          </a:xfrm>
          <a:custGeom>
            <a:avLst/>
            <a:gdLst>
              <a:gd name="T0" fmla="*/ 503237 w 503237"/>
              <a:gd name="T1" fmla="*/ 251619 h 503238"/>
              <a:gd name="T2" fmla="*/ 251619 w 503237"/>
              <a:gd name="T3" fmla="*/ 503238 h 503238"/>
              <a:gd name="T4" fmla="*/ 0 w 503237"/>
              <a:gd name="T5" fmla="*/ 251619 h 503238"/>
              <a:gd name="T6" fmla="*/ 251619 w 503237"/>
              <a:gd name="T7" fmla="*/ 0 h 503238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503237"/>
              <a:gd name="T13" fmla="*/ 0 h 503238"/>
              <a:gd name="T14" fmla="*/ 503237 w 503237"/>
              <a:gd name="T15" fmla="*/ 503238 h 50323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03237" h="503238">
                <a:moveTo>
                  <a:pt x="0" y="700"/>
                </a:moveTo>
                <a:lnTo>
                  <a:pt x="700" y="700"/>
                </a:lnTo>
                <a:lnTo>
                  <a:pt x="180" y="90"/>
                </a:lnTo>
                <a:lnTo>
                  <a:pt x="700" y="700"/>
                </a:lnTo>
                <a:lnTo>
                  <a:pt x="270" y="90"/>
                </a:lnTo>
                <a:lnTo>
                  <a:pt x="0" y="700"/>
                </a:lnTo>
                <a:close/>
              </a:path>
            </a:pathLst>
          </a:custGeom>
          <a:solidFill>
            <a:srgbClr val="FFFF00"/>
          </a:solidFill>
          <a:ln w="25560" cap="flat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52" name="AutoShape 3">
            <a:extLst>
              <a:ext uri="{FF2B5EF4-FFF2-40B4-BE49-F238E27FC236}">
                <a16:creationId xmlns="" xmlns:a16="http://schemas.microsoft.com/office/drawing/2014/main" id="{931DC0EB-D58D-4718-AD5F-C2656274D2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5157788"/>
            <a:ext cx="503237" cy="503237"/>
          </a:xfrm>
          <a:custGeom>
            <a:avLst/>
            <a:gdLst>
              <a:gd name="T0" fmla="*/ 503237 w 503237"/>
              <a:gd name="T1" fmla="*/ 251619 h 503237"/>
              <a:gd name="T2" fmla="*/ 251619 w 503237"/>
              <a:gd name="T3" fmla="*/ 503237 h 503237"/>
              <a:gd name="T4" fmla="*/ 0 w 503237"/>
              <a:gd name="T5" fmla="*/ 251619 h 503237"/>
              <a:gd name="T6" fmla="*/ 251619 w 503237"/>
              <a:gd name="T7" fmla="*/ 0 h 503237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503237"/>
              <a:gd name="T13" fmla="*/ 0 h 503237"/>
              <a:gd name="T14" fmla="*/ 503237 w 503237"/>
              <a:gd name="T15" fmla="*/ 503237 h 50323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03237" h="503237">
                <a:moveTo>
                  <a:pt x="0" y="700"/>
                </a:moveTo>
                <a:lnTo>
                  <a:pt x="700" y="700"/>
                </a:lnTo>
                <a:lnTo>
                  <a:pt x="180" y="90"/>
                </a:lnTo>
                <a:lnTo>
                  <a:pt x="700" y="700"/>
                </a:lnTo>
                <a:lnTo>
                  <a:pt x="270" y="90"/>
                </a:lnTo>
                <a:lnTo>
                  <a:pt x="0" y="700"/>
                </a:lnTo>
                <a:close/>
              </a:path>
            </a:pathLst>
          </a:custGeom>
          <a:solidFill>
            <a:srgbClr val="00B050"/>
          </a:solidFill>
          <a:ln w="25560" cap="flat">
            <a:solidFill>
              <a:srgbClr val="00B05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53" name="AutoShape 4">
            <a:extLst>
              <a:ext uri="{FF2B5EF4-FFF2-40B4-BE49-F238E27FC236}">
                <a16:creationId xmlns="" xmlns:a16="http://schemas.microsoft.com/office/drawing/2014/main" id="{7DACD028-28D7-4016-8E0E-8B3CF24F12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2988" y="5589588"/>
            <a:ext cx="503237" cy="503237"/>
          </a:xfrm>
          <a:custGeom>
            <a:avLst/>
            <a:gdLst>
              <a:gd name="T0" fmla="*/ 503237 w 503237"/>
              <a:gd name="T1" fmla="*/ 251619 h 503237"/>
              <a:gd name="T2" fmla="*/ 251619 w 503237"/>
              <a:gd name="T3" fmla="*/ 503237 h 503237"/>
              <a:gd name="T4" fmla="*/ 0 w 503237"/>
              <a:gd name="T5" fmla="*/ 251619 h 503237"/>
              <a:gd name="T6" fmla="*/ 251619 w 503237"/>
              <a:gd name="T7" fmla="*/ 0 h 503237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503237"/>
              <a:gd name="T13" fmla="*/ 0 h 503237"/>
              <a:gd name="T14" fmla="*/ 503237 w 503237"/>
              <a:gd name="T15" fmla="*/ 503237 h 50323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03237" h="503237">
                <a:moveTo>
                  <a:pt x="0" y="700"/>
                </a:moveTo>
                <a:lnTo>
                  <a:pt x="700" y="700"/>
                </a:lnTo>
                <a:lnTo>
                  <a:pt x="180" y="90"/>
                </a:lnTo>
                <a:lnTo>
                  <a:pt x="700" y="700"/>
                </a:lnTo>
                <a:lnTo>
                  <a:pt x="270" y="90"/>
                </a:lnTo>
                <a:lnTo>
                  <a:pt x="0" y="700"/>
                </a:lnTo>
                <a:close/>
              </a:path>
            </a:pathLst>
          </a:custGeom>
          <a:solidFill>
            <a:srgbClr val="FF0000"/>
          </a:solidFill>
          <a:ln w="25560" cap="flat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54" name="Rectangle 5">
            <a:extLst>
              <a:ext uri="{FF2B5EF4-FFF2-40B4-BE49-F238E27FC236}">
                <a16:creationId xmlns="" xmlns:a16="http://schemas.microsoft.com/office/drawing/2014/main" id="{5D3AFBED-D98A-4C35-91C6-EE33B2E8F82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15313" cy="1128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/>
              <a:t>Для правки текста заголовка щёлкните мышью</a:t>
            </a:r>
          </a:p>
        </p:txBody>
      </p:sp>
      <p:sp>
        <p:nvSpPr>
          <p:cNvPr id="2055" name="Rectangle 6">
            <a:extLst>
              <a:ext uri="{FF2B5EF4-FFF2-40B4-BE49-F238E27FC236}">
                <a16:creationId xmlns="" xmlns:a16="http://schemas.microsoft.com/office/drawing/2014/main" id="{119A233D-CF88-4CAF-B515-DA818C4A11D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15313" cy="451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/>
              <a:t>Для правки структуры щёлкните мышью</a:t>
            </a:r>
          </a:p>
          <a:p>
            <a:pPr lvl="1"/>
            <a:r>
              <a:rPr lang="en-GB" altLang="ru-RU"/>
              <a:t>Второй уровень структуры</a:t>
            </a:r>
          </a:p>
          <a:p>
            <a:pPr lvl="2"/>
            <a:r>
              <a:rPr lang="en-GB" altLang="ru-RU"/>
              <a:t>Третий уровень структуры</a:t>
            </a:r>
          </a:p>
          <a:p>
            <a:pPr lvl="3"/>
            <a:r>
              <a:rPr lang="en-GB" altLang="ru-RU"/>
              <a:t>Четвёртый уровень структуры</a:t>
            </a:r>
          </a:p>
          <a:p>
            <a:pPr lvl="4"/>
            <a:r>
              <a:rPr lang="en-GB" altLang="ru-RU"/>
              <a:t>Пятый уровень структуры</a:t>
            </a:r>
          </a:p>
          <a:p>
            <a:pPr lvl="4"/>
            <a:r>
              <a:rPr lang="en-GB" altLang="ru-RU"/>
              <a:t>Шестой уровень структуры</a:t>
            </a:r>
          </a:p>
          <a:p>
            <a:pPr lvl="4"/>
            <a:r>
              <a:rPr lang="en-GB" altLang="ru-RU"/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</p:sldLayoutIdLst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itchFamily="34" charset="0"/>
          <a:ea typeface="Microsoft YaHei" pitchFamily="34" charset="-122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itchFamily="34" charset="0"/>
          <a:ea typeface="Microsoft YaHei" pitchFamily="34" charset="-122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itchFamily="34" charset="0"/>
          <a:ea typeface="Microsoft YaHei" pitchFamily="34" charset="-122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itchFamily="34" charset="0"/>
          <a:ea typeface="Microsoft YaHei" pitchFamily="34" charset="-122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pitchFamily="34" charset="0"/>
          <a:ea typeface="Microsoft YaHei" pitchFamily="34" charset="-122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pitchFamily="34" charset="0"/>
          <a:ea typeface="Microsoft YaHei" pitchFamily="34" charset="-122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pitchFamily="34" charset="0"/>
          <a:ea typeface="Microsoft YaHei" pitchFamily="34" charset="-122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pitchFamily="34" charset="0"/>
          <a:ea typeface="Microsoft YaHei" pitchFamily="34" charset="-122"/>
        </a:defRPr>
      </a:lvl9pPr>
    </p:titleStyle>
    <p:bodyStyle>
      <a:lvl1pPr marL="342900" indent="-342900" algn="l" defTabSz="449263" rtl="0" eaLnBrk="0" fontAlgn="base" hangingPunct="0">
        <a:lnSpc>
          <a:spcPct val="118000"/>
        </a:lnSpc>
        <a:spcBef>
          <a:spcPts val="1425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118000"/>
        </a:lnSpc>
        <a:spcBef>
          <a:spcPts val="1138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>
          <a:solidFill>
            <a:srgbClr val="FFFFFF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lnSpc>
          <a:spcPct val="118000"/>
        </a:lnSpc>
        <a:spcBef>
          <a:spcPts val="8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FFFFFF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lnSpc>
          <a:spcPct val="118000"/>
        </a:lnSpc>
        <a:spcBef>
          <a:spcPts val="575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FFFFFF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lnSpc>
          <a:spcPct val="118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FFFFFF"/>
          </a:solidFill>
          <a:latin typeface="+mn-lt"/>
          <a:ea typeface="+mn-ea"/>
        </a:defRPr>
      </a:lvl5pPr>
      <a:lvl6pPr marL="2514600" indent="-228600" algn="l" defTabSz="449263" rtl="0" fontAlgn="base" hangingPunct="0">
        <a:lnSpc>
          <a:spcPct val="118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ea typeface="+mn-ea"/>
        </a:defRPr>
      </a:lvl6pPr>
      <a:lvl7pPr marL="2971800" indent="-228600" algn="l" defTabSz="449263" rtl="0" fontAlgn="base" hangingPunct="0">
        <a:lnSpc>
          <a:spcPct val="118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ea typeface="+mn-ea"/>
        </a:defRPr>
      </a:lvl7pPr>
      <a:lvl8pPr marL="3429000" indent="-228600" algn="l" defTabSz="449263" rtl="0" fontAlgn="base" hangingPunct="0">
        <a:lnSpc>
          <a:spcPct val="118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ea typeface="+mn-ea"/>
        </a:defRPr>
      </a:lvl8pPr>
      <a:lvl9pPr marL="3886200" indent="-228600" algn="l" defTabSz="449263" rtl="0" fontAlgn="base" hangingPunct="0">
        <a:lnSpc>
          <a:spcPct val="118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6.xml"/><Relationship Id="rId1" Type="http://schemas.openxmlformats.org/officeDocument/2006/relationships/audio" Target="file:///D:\&#1082;&#1072;&#1088;&#1072;&#1085;&#1090;&#1080;&#1085;\4%20&#1082;&#1083;&#1072;&#1089;&#1089;\6%20&#1085;&#1077;&#1076;&#1077;&#1083;&#1103;\155.mp3" TargetMode="Externa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>
            <a:extLst>
              <a:ext uri="{FF2B5EF4-FFF2-40B4-BE49-F238E27FC236}">
                <a16:creationId xmlns="" xmlns:a16="http://schemas.microsoft.com/office/drawing/2014/main" id="{BE81CB71-2810-4BAA-9BE1-D911D94D39F6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 flipH="1">
            <a:off x="8697912" y="549275"/>
            <a:ext cx="4587055" cy="1143000"/>
          </a:xfrm>
        </p:spPr>
        <p:txBody>
          <a:bodyPr/>
          <a:lstStyle/>
          <a:p>
            <a:pPr algn="ctr" eaLnBrk="1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altLang="ru-RU" dirty="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sp>
        <p:nvSpPr>
          <p:cNvPr id="5123" name="Rectangle 2">
            <a:extLst>
              <a:ext uri="{FF2B5EF4-FFF2-40B4-BE49-F238E27FC236}">
                <a16:creationId xmlns="" xmlns:a16="http://schemas.microsoft.com/office/drawing/2014/main" id="{D2C9AF3F-A2CE-4915-8874-3308164A13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2349500"/>
            <a:ext cx="40719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B6089576-C8E8-446E-B510-D0546E700301}"/>
              </a:ext>
            </a:extLst>
          </p:cNvPr>
          <p:cNvSpPr txBox="1"/>
          <p:nvPr/>
        </p:nvSpPr>
        <p:spPr>
          <a:xfrm>
            <a:off x="683568" y="1245902"/>
            <a:ext cx="7776864" cy="590995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lvl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US" sz="4400" dirty="0">
              <a:solidFill>
                <a:schemeClr val="accent5">
                  <a:lumMod val="75000"/>
                </a:schemeClr>
              </a:solidFill>
              <a:latin typeface="Calibri"/>
              <a:ea typeface="+mn-ea"/>
            </a:endParaRPr>
          </a:p>
          <a:p>
            <a:pPr lvl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US" sz="4400" dirty="0">
              <a:solidFill>
                <a:schemeClr val="accent5">
                  <a:lumMod val="75000"/>
                </a:schemeClr>
              </a:solidFill>
              <a:latin typeface="Calibri"/>
              <a:ea typeface="+mn-ea"/>
            </a:endParaRPr>
          </a:p>
          <a:p>
            <a:pPr lvl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US" sz="4400" dirty="0">
              <a:solidFill>
                <a:schemeClr val="accent5">
                  <a:lumMod val="75000"/>
                </a:schemeClr>
              </a:solidFill>
              <a:latin typeface="Calibri"/>
              <a:ea typeface="+mn-ea"/>
            </a:endParaRPr>
          </a:p>
          <a:p>
            <a:pPr lvl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US" sz="4400" dirty="0">
              <a:solidFill>
                <a:schemeClr val="accent5">
                  <a:lumMod val="75000"/>
                </a:schemeClr>
              </a:solidFill>
              <a:latin typeface="Calibri"/>
              <a:ea typeface="+mn-ea"/>
            </a:endParaRPr>
          </a:p>
          <a:p>
            <a:pPr lvl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US" sz="4400" dirty="0">
              <a:solidFill>
                <a:schemeClr val="accent5">
                  <a:lumMod val="75000"/>
                </a:schemeClr>
              </a:solidFill>
              <a:latin typeface="Calibri"/>
              <a:ea typeface="+mn-ea"/>
            </a:endParaRPr>
          </a:p>
          <a:p>
            <a:pPr lvl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US" sz="4400" dirty="0">
              <a:solidFill>
                <a:schemeClr val="accent5">
                  <a:lumMod val="75000"/>
                </a:schemeClr>
              </a:solidFill>
              <a:latin typeface="Calibri"/>
              <a:ea typeface="+mn-ea"/>
            </a:endParaRPr>
          </a:p>
          <a:p>
            <a:pPr lvl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4400" dirty="0">
                <a:solidFill>
                  <a:schemeClr val="accent5">
                    <a:lumMod val="75000"/>
                  </a:schemeClr>
                </a:solidFill>
                <a:latin typeface="Calibri"/>
                <a:ea typeface="+mn-ea"/>
              </a:rPr>
              <a:t>Let’s begin our lesson!</a:t>
            </a:r>
          </a:p>
          <a:p>
            <a:pPr lvl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4400" dirty="0">
                <a:solidFill>
                  <a:schemeClr val="accent5">
                    <a:lumMod val="75000"/>
                  </a:schemeClr>
                </a:solidFill>
                <a:latin typeface="Calibri"/>
                <a:ea typeface="+mn-ea"/>
              </a:rPr>
              <a:t> </a:t>
            </a:r>
            <a:endParaRPr lang="ru-RU" sz="4400" dirty="0">
              <a:latin typeface="Calibri"/>
              <a:ea typeface="+mn-ea"/>
            </a:endParaRPr>
          </a:p>
          <a:p>
            <a:pPr algn="ctr">
              <a:defRPr/>
            </a:pPr>
            <a:endParaRPr lang="ru-RU" sz="28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1062F8AA-547A-4091-A0AA-FF0207D514A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6861" y="2204864"/>
            <a:ext cx="4690277" cy="2943553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4D8174DA-6F6A-4FF5-B62A-EA6F83F4DA7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7011" y="836712"/>
            <a:ext cx="1989976" cy="1119362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-171449"/>
            <a:ext cx="6870700" cy="792138"/>
          </a:xfrm>
        </p:spPr>
        <p:txBody>
          <a:bodyPr/>
          <a:lstStyle/>
          <a:p>
            <a:pPr algn="ctr" eaLnBrk="1" hangingPunct="1"/>
            <a:r>
              <a:rPr lang="en-US" sz="6000" u="sng" dirty="0" smtClean="0">
                <a:solidFill>
                  <a:schemeClr val="tx2"/>
                </a:solidFill>
              </a:rPr>
              <a:t/>
            </a:r>
            <a:br>
              <a:rPr lang="en-US" sz="6000" u="sng" dirty="0" smtClean="0">
                <a:solidFill>
                  <a:schemeClr val="tx2"/>
                </a:solidFill>
              </a:rPr>
            </a:br>
            <a:r>
              <a:rPr lang="en-US" sz="6000" u="sng" dirty="0" smtClean="0">
                <a:solidFill>
                  <a:schemeClr val="tx2"/>
                </a:solidFill>
              </a:rPr>
              <a:t/>
            </a:r>
            <a:br>
              <a:rPr lang="en-US" sz="6000" u="sng" dirty="0" smtClean="0">
                <a:solidFill>
                  <a:schemeClr val="tx2"/>
                </a:solidFill>
              </a:rPr>
            </a:br>
            <a:r>
              <a:rPr lang="en-US" sz="5400" b="1" dirty="0" smtClean="0">
                <a:solidFill>
                  <a:srgbClr val="FFFF00"/>
                </a:solidFill>
              </a:rPr>
              <a:t>Future Simple</a:t>
            </a:r>
            <a:endParaRPr lang="ru-RU" sz="6000" b="1" dirty="0" smtClean="0">
              <a:solidFill>
                <a:srgbClr val="FFFF00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576" y="1556792"/>
            <a:ext cx="7488832" cy="5301208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2800" b="1" dirty="0" smtClean="0">
                <a:solidFill>
                  <a:schemeClr val="bg1"/>
                </a:solidFill>
              </a:rPr>
              <a:t>В отрицательных предложениях</a:t>
            </a:r>
            <a:endParaRPr lang="ru-RU" sz="2800" b="1" i="1" dirty="0" smtClean="0">
              <a:solidFill>
                <a:schemeClr val="bg1"/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en-US" sz="2800" b="1" dirty="0" smtClean="0">
                <a:solidFill>
                  <a:srgbClr val="FF3300"/>
                </a:solidFill>
              </a:rPr>
              <a:t>will </a:t>
            </a:r>
            <a:r>
              <a:rPr lang="ru-RU" sz="2800" b="1" dirty="0" smtClean="0"/>
              <a:t>работает в паре с</a:t>
            </a:r>
            <a:r>
              <a:rPr lang="en-US" sz="2800" b="1" dirty="0" smtClean="0"/>
              <a:t> </a:t>
            </a:r>
            <a:r>
              <a:rPr lang="en-US" sz="2800" b="1" dirty="0" smtClean="0">
                <a:solidFill>
                  <a:srgbClr val="FF3300"/>
                </a:solidFill>
              </a:rPr>
              <a:t>not </a:t>
            </a:r>
            <a:r>
              <a:rPr lang="en-US" sz="2800" b="1" dirty="0" smtClean="0"/>
              <a:t> </a:t>
            </a:r>
          </a:p>
          <a:p>
            <a:pPr>
              <a:buFont typeface="Wingdings" pitchFamily="2" charset="2"/>
              <a:buNone/>
            </a:pPr>
            <a:r>
              <a:rPr lang="en-US" sz="3600" b="1" dirty="0" smtClean="0"/>
              <a:t>           </a:t>
            </a:r>
            <a:r>
              <a:rPr lang="en-US" sz="3600" b="1" dirty="0" smtClean="0">
                <a:solidFill>
                  <a:srgbClr val="00B050"/>
                </a:solidFill>
              </a:rPr>
              <a:t>will  not </a:t>
            </a:r>
            <a:r>
              <a:rPr lang="en-US" sz="3600" b="1" dirty="0" smtClean="0"/>
              <a:t>= </a:t>
            </a:r>
            <a:r>
              <a:rPr lang="en-US" sz="3600" b="1" dirty="0" smtClean="0">
                <a:solidFill>
                  <a:srgbClr val="00B050"/>
                </a:solidFill>
              </a:rPr>
              <a:t>won’t</a:t>
            </a:r>
          </a:p>
          <a:p>
            <a:pPr>
              <a:buFont typeface="Wingdings" pitchFamily="2" charset="2"/>
              <a:buNone/>
            </a:pPr>
            <a:r>
              <a:rPr lang="en-US" sz="2800" b="1" dirty="0" smtClean="0"/>
              <a:t>     </a:t>
            </a:r>
            <a:endParaRPr lang="ru-RU" sz="2800" b="1" dirty="0" smtClean="0"/>
          </a:p>
          <a:p>
            <a:pPr>
              <a:buFont typeface="Wingdings" pitchFamily="2" charset="2"/>
              <a:buNone/>
            </a:pPr>
            <a:r>
              <a:rPr lang="en-US" sz="2800" b="1" dirty="0" smtClean="0"/>
              <a:t>My sister</a:t>
            </a:r>
            <a:r>
              <a:rPr lang="en-US" sz="2800" b="1" dirty="0" smtClean="0">
                <a:solidFill>
                  <a:srgbClr val="FF3300"/>
                </a:solidFill>
              </a:rPr>
              <a:t> </a:t>
            </a:r>
            <a:r>
              <a:rPr lang="en-US" sz="2800" b="1" dirty="0" smtClean="0">
                <a:solidFill>
                  <a:srgbClr val="00B050"/>
                </a:solidFill>
              </a:rPr>
              <a:t>won’t </a:t>
            </a:r>
            <a:r>
              <a:rPr lang="en-US" sz="2800" b="1" dirty="0" smtClean="0"/>
              <a:t>play the piano tomorrow.</a:t>
            </a:r>
            <a:endParaRPr lang="ru-RU" sz="2800" b="1" dirty="0" smtClean="0"/>
          </a:p>
          <a:p>
            <a:pPr>
              <a:buFont typeface="Wingdings" pitchFamily="2" charset="2"/>
              <a:buNone/>
            </a:pPr>
            <a:r>
              <a:rPr lang="ru-RU" sz="2800" b="1" dirty="0" smtClean="0"/>
              <a:t>Моя сестра </a:t>
            </a:r>
            <a:r>
              <a:rPr lang="ru-RU" sz="2800" b="1" dirty="0" smtClean="0">
                <a:solidFill>
                  <a:srgbClr val="00B050"/>
                </a:solidFill>
              </a:rPr>
              <a:t>не будет </a:t>
            </a:r>
            <a:r>
              <a:rPr lang="ru-RU" sz="2800" b="1" dirty="0" smtClean="0"/>
              <a:t>завтра играть на пианино. </a:t>
            </a:r>
          </a:p>
          <a:p>
            <a:pPr algn="ctr">
              <a:buFont typeface="Wingdings" pitchFamily="2" charset="2"/>
              <a:buNone/>
            </a:pPr>
            <a:r>
              <a:rPr lang="en-US" sz="2800" b="1" dirty="0" smtClean="0"/>
              <a:t>         </a:t>
            </a:r>
            <a:endParaRPr lang="ru-RU" sz="2800" b="1" dirty="0" smtClean="0">
              <a:solidFill>
                <a:schemeClr val="tx2"/>
              </a:solidFill>
            </a:endParaRPr>
          </a:p>
          <a:p>
            <a:pPr algn="ctr">
              <a:buFont typeface="Wingdings" pitchFamily="2" charset="2"/>
              <a:buNone/>
            </a:pPr>
            <a:endParaRPr lang="en-US" sz="2800" dirty="0" smtClean="0">
              <a:solidFill>
                <a:srgbClr val="FFFF00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b="1" dirty="0" smtClean="0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AD4F9E0-9735-475E-BC4F-3284E161DA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7" y="0"/>
            <a:ext cx="8204968" cy="2775060"/>
          </a:xfrm>
        </p:spPr>
        <p:txBody>
          <a:bodyPr/>
          <a:lstStyle/>
          <a:p>
            <a:pPr algn="ctr"/>
            <a:r>
              <a:rPr lang="ru-RU" sz="2800" dirty="0">
                <a:solidFill>
                  <a:schemeClr val="bg1"/>
                </a:solidFill>
              </a:rPr>
              <a:t/>
            </a:r>
            <a:br>
              <a:rPr lang="ru-RU" sz="2800" dirty="0">
                <a:solidFill>
                  <a:schemeClr val="bg1"/>
                </a:solidFill>
              </a:rPr>
            </a:br>
            <a:r>
              <a:rPr lang="ru-RU" sz="2800" dirty="0">
                <a:solidFill>
                  <a:schemeClr val="bg1"/>
                </a:solidFill>
              </a:rPr>
              <a:t/>
            </a:r>
            <a:br>
              <a:rPr lang="ru-RU" sz="2800" dirty="0">
                <a:solidFill>
                  <a:schemeClr val="bg1"/>
                </a:solidFill>
              </a:rPr>
            </a:br>
            <a:r>
              <a:rPr lang="ru-RU" sz="2800" dirty="0">
                <a:solidFill>
                  <a:schemeClr val="bg1"/>
                </a:solidFill>
              </a:rPr>
              <a:t> </a:t>
            </a:r>
            <a:br>
              <a:rPr lang="ru-RU" sz="2800" dirty="0">
                <a:solidFill>
                  <a:schemeClr val="bg1"/>
                </a:solidFill>
              </a:rPr>
            </a:br>
            <a:r>
              <a:rPr lang="ru-RU" sz="2800" dirty="0">
                <a:solidFill>
                  <a:schemeClr val="bg1"/>
                </a:solidFill>
              </a:rPr>
              <a:t/>
            </a:r>
            <a:br>
              <a:rPr lang="ru-RU" sz="2800" dirty="0">
                <a:solidFill>
                  <a:schemeClr val="bg1"/>
                </a:solidFill>
              </a:rPr>
            </a:br>
            <a:r>
              <a:rPr lang="ru-RU" sz="2800" b="1" dirty="0" smtClean="0">
                <a:solidFill>
                  <a:schemeClr val="bg1"/>
                </a:solidFill>
              </a:rPr>
              <a:t>Скажи, куда не поедут эти люди в этом году.</a:t>
            </a:r>
            <a:r>
              <a:rPr lang="en-US" sz="2000" b="1" dirty="0" smtClean="0">
                <a:solidFill>
                  <a:schemeClr val="bg1"/>
                </a:solidFill>
              </a:rPr>
              <a:t/>
            </a:r>
            <a:br>
              <a:rPr lang="en-US" sz="2000" b="1" dirty="0" smtClean="0">
                <a:solidFill>
                  <a:schemeClr val="bg1"/>
                </a:solidFill>
              </a:rPr>
            </a:br>
            <a:r>
              <a:rPr lang="ru-RU" sz="2000" b="1" dirty="0" smtClean="0">
                <a:solidFill>
                  <a:schemeClr val="bg1"/>
                </a:solidFill>
              </a:rPr>
              <a:t/>
            </a:r>
            <a:br>
              <a:rPr lang="ru-RU" sz="2000" b="1" dirty="0" smtClean="0">
                <a:solidFill>
                  <a:schemeClr val="bg1"/>
                </a:solidFill>
              </a:rPr>
            </a:br>
            <a:r>
              <a:rPr lang="ru-RU" sz="2800" b="1" dirty="0" smtClean="0">
                <a:solidFill>
                  <a:srgbClr val="FFFF00"/>
                </a:solidFill>
              </a:rPr>
              <a:t>Образец:  </a:t>
            </a:r>
            <a:r>
              <a:rPr lang="en-US" sz="2800" b="1" dirty="0" smtClean="0">
                <a:solidFill>
                  <a:schemeClr val="bg1"/>
                </a:solidFill>
              </a:rPr>
              <a:t>Scarlet   </a:t>
            </a:r>
            <a:r>
              <a:rPr lang="en-US" sz="2800" b="1" u="sng" dirty="0" smtClean="0">
                <a:solidFill>
                  <a:schemeClr val="bg1"/>
                </a:solidFill>
              </a:rPr>
              <a:t>won’t go to</a:t>
            </a:r>
            <a:r>
              <a:rPr lang="en-US" sz="2800" b="1" dirty="0" smtClean="0">
                <a:solidFill>
                  <a:schemeClr val="bg1"/>
                </a:solidFill>
              </a:rPr>
              <a:t>   London .</a:t>
            </a:r>
            <a:r>
              <a:rPr lang="en-US" sz="2800" dirty="0">
                <a:solidFill>
                  <a:schemeClr val="bg1"/>
                </a:solidFill>
              </a:rPr>
              <a:t/>
            </a:r>
            <a:br>
              <a:rPr lang="en-US" sz="2800" dirty="0">
                <a:solidFill>
                  <a:schemeClr val="bg1"/>
                </a:solidFill>
              </a:rPr>
            </a:br>
            <a:r>
              <a:rPr lang="ru-RU" sz="3200" dirty="0">
                <a:solidFill>
                  <a:schemeClr val="bg1"/>
                </a:solidFill>
              </a:rPr>
              <a:t> </a:t>
            </a:r>
            <a:br>
              <a:rPr lang="ru-RU" sz="3200" dirty="0">
                <a:solidFill>
                  <a:schemeClr val="bg1"/>
                </a:solidFill>
              </a:rPr>
            </a:br>
            <a:r>
              <a:rPr lang="ru-RU" sz="2400" dirty="0">
                <a:solidFill>
                  <a:schemeClr val="bg1"/>
                </a:solidFill>
              </a:rPr>
              <a:t/>
            </a:r>
            <a:br>
              <a:rPr lang="ru-RU" sz="2400" dirty="0">
                <a:solidFill>
                  <a:schemeClr val="bg1"/>
                </a:solidFill>
              </a:rPr>
            </a:b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C680B52-884F-4D6D-B520-1A7F9A650D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568" y="4509120"/>
            <a:ext cx="7988945" cy="720080"/>
          </a:xfrm>
        </p:spPr>
        <p:txBody>
          <a:bodyPr/>
          <a:lstStyle/>
          <a:p>
            <a:pPr algn="just"/>
            <a:r>
              <a:rPr lang="en-US" altLang="ru-RU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  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183" y="2708920"/>
            <a:ext cx="8435297" cy="2707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860203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-171449"/>
            <a:ext cx="6870700" cy="792138"/>
          </a:xfrm>
        </p:spPr>
        <p:txBody>
          <a:bodyPr/>
          <a:lstStyle/>
          <a:p>
            <a:pPr algn="ctr" eaLnBrk="1" hangingPunct="1"/>
            <a:r>
              <a:rPr lang="en-US" sz="6000" u="sng" dirty="0" smtClean="0">
                <a:solidFill>
                  <a:schemeClr val="tx2"/>
                </a:solidFill>
              </a:rPr>
              <a:t/>
            </a:r>
            <a:br>
              <a:rPr lang="en-US" sz="6000" u="sng" dirty="0" smtClean="0">
                <a:solidFill>
                  <a:schemeClr val="tx2"/>
                </a:solidFill>
              </a:rPr>
            </a:br>
            <a:r>
              <a:rPr lang="en-US" sz="6000" u="sng" dirty="0" smtClean="0">
                <a:solidFill>
                  <a:schemeClr val="tx2"/>
                </a:solidFill>
              </a:rPr>
              <a:t/>
            </a:r>
            <a:br>
              <a:rPr lang="en-US" sz="6000" u="sng" dirty="0" smtClean="0">
                <a:solidFill>
                  <a:schemeClr val="tx2"/>
                </a:solidFill>
              </a:rPr>
            </a:br>
            <a:r>
              <a:rPr lang="en-US" sz="5400" b="1" dirty="0" smtClean="0">
                <a:solidFill>
                  <a:srgbClr val="FFFF00"/>
                </a:solidFill>
              </a:rPr>
              <a:t>Future Simple</a:t>
            </a:r>
            <a:endParaRPr lang="ru-RU" sz="6000" b="1" dirty="0" smtClean="0">
              <a:solidFill>
                <a:srgbClr val="FFFF00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576" y="1556792"/>
            <a:ext cx="7488832" cy="5301208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2800" dirty="0" smtClean="0">
                <a:solidFill>
                  <a:srgbClr val="FFC000"/>
                </a:solidFill>
              </a:rPr>
              <a:t>Общий вопрос.</a:t>
            </a:r>
          </a:p>
          <a:p>
            <a:pPr algn="ctr">
              <a:buFont typeface="Wingdings" pitchFamily="2" charset="2"/>
              <a:buNone/>
            </a:pPr>
            <a:r>
              <a:rPr lang="en-US" sz="2800" dirty="0" smtClean="0">
                <a:solidFill>
                  <a:srgbClr val="FF3300"/>
                </a:solidFill>
              </a:rPr>
              <a:t>Will </a:t>
            </a:r>
            <a:r>
              <a:rPr lang="ru-RU" sz="2800" dirty="0" smtClean="0"/>
              <a:t>занимает в предложении </a:t>
            </a:r>
            <a:r>
              <a:rPr lang="ru-RU" sz="2800" dirty="0" smtClean="0">
                <a:solidFill>
                  <a:srgbClr val="FF3300"/>
                </a:solidFill>
              </a:rPr>
              <a:t>первое</a:t>
            </a:r>
            <a:r>
              <a:rPr lang="ru-RU" sz="2800" dirty="0" smtClean="0"/>
              <a:t> </a:t>
            </a:r>
            <a:r>
              <a:rPr lang="ru-RU" sz="2800" dirty="0" smtClean="0">
                <a:solidFill>
                  <a:srgbClr val="FF3300"/>
                </a:solidFill>
              </a:rPr>
              <a:t>место.</a:t>
            </a:r>
            <a:r>
              <a:rPr lang="ru-RU" sz="2800" dirty="0" smtClean="0"/>
              <a:t> </a:t>
            </a:r>
          </a:p>
          <a:p>
            <a:pPr algn="ctr">
              <a:buFont typeface="Wingdings" pitchFamily="2" charset="2"/>
              <a:buNone/>
            </a:pPr>
            <a:endParaRPr lang="ru-RU" sz="2800" dirty="0" smtClean="0"/>
          </a:p>
          <a:p>
            <a:pPr algn="ctr">
              <a:buFont typeface="Wingdings" pitchFamily="2" charset="2"/>
              <a:buNone/>
            </a:pPr>
            <a:r>
              <a:rPr lang="en-US" sz="2800" dirty="0" smtClean="0">
                <a:solidFill>
                  <a:srgbClr val="FF3300"/>
                </a:solidFill>
              </a:rPr>
              <a:t>Will </a:t>
            </a:r>
            <a:r>
              <a:rPr lang="en-US" sz="2800" dirty="0" smtClean="0"/>
              <a:t>we go to the shop</a:t>
            </a:r>
            <a:r>
              <a:rPr lang="ru-RU" sz="2800" dirty="0" smtClean="0"/>
              <a:t>? </a:t>
            </a:r>
          </a:p>
          <a:p>
            <a:pPr algn="ctr">
              <a:buFont typeface="Wingdings" pitchFamily="2" charset="2"/>
              <a:buNone/>
            </a:pPr>
            <a:r>
              <a:rPr lang="ru-RU" sz="2800" dirty="0" smtClean="0"/>
              <a:t>Мы пойдем в магазин? </a:t>
            </a:r>
          </a:p>
          <a:p>
            <a:pPr algn="ctr">
              <a:buFont typeface="Wingdings" pitchFamily="2" charset="2"/>
              <a:buNone/>
            </a:pPr>
            <a:r>
              <a:rPr lang="en-US" sz="2800" b="1" dirty="0" smtClean="0"/>
              <a:t>         </a:t>
            </a:r>
            <a:endParaRPr lang="ru-RU" sz="2800" b="1" dirty="0" smtClean="0">
              <a:solidFill>
                <a:schemeClr val="tx2"/>
              </a:solidFill>
            </a:endParaRPr>
          </a:p>
          <a:p>
            <a:pPr algn="ctr">
              <a:buFont typeface="Wingdings" pitchFamily="2" charset="2"/>
              <a:buNone/>
            </a:pPr>
            <a:endParaRPr lang="en-US" sz="2800" dirty="0" smtClean="0">
              <a:solidFill>
                <a:srgbClr val="FFFF00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b="1" dirty="0" smtClean="0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-171449"/>
            <a:ext cx="6870700" cy="792138"/>
          </a:xfrm>
        </p:spPr>
        <p:txBody>
          <a:bodyPr/>
          <a:lstStyle/>
          <a:p>
            <a:pPr algn="ctr" eaLnBrk="1" hangingPunct="1"/>
            <a:r>
              <a:rPr lang="en-US" sz="6000" u="sng" dirty="0" smtClean="0">
                <a:solidFill>
                  <a:schemeClr val="tx2"/>
                </a:solidFill>
              </a:rPr>
              <a:t/>
            </a:r>
            <a:br>
              <a:rPr lang="en-US" sz="6000" u="sng" dirty="0" smtClean="0">
                <a:solidFill>
                  <a:schemeClr val="tx2"/>
                </a:solidFill>
              </a:rPr>
            </a:br>
            <a:r>
              <a:rPr lang="en-US" sz="6000" u="sng" dirty="0" smtClean="0">
                <a:solidFill>
                  <a:schemeClr val="tx2"/>
                </a:solidFill>
              </a:rPr>
              <a:t/>
            </a:r>
            <a:br>
              <a:rPr lang="en-US" sz="6000" u="sng" dirty="0" smtClean="0">
                <a:solidFill>
                  <a:schemeClr val="tx2"/>
                </a:solidFill>
              </a:rPr>
            </a:br>
            <a:r>
              <a:rPr lang="en-US" sz="5400" b="1" dirty="0" smtClean="0">
                <a:solidFill>
                  <a:srgbClr val="FFFF00"/>
                </a:solidFill>
              </a:rPr>
              <a:t>Future Simple</a:t>
            </a:r>
            <a:endParaRPr lang="ru-RU" sz="6000" b="1" dirty="0" smtClean="0">
              <a:solidFill>
                <a:srgbClr val="FFFF00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556792"/>
            <a:ext cx="7920880" cy="5301208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dirty="0" smtClean="0">
                <a:solidFill>
                  <a:srgbClr val="FFC000"/>
                </a:solidFill>
              </a:rPr>
              <a:t>Специальный вопрос</a:t>
            </a:r>
            <a:r>
              <a:rPr lang="ru-RU" sz="3600" dirty="0" smtClean="0">
                <a:solidFill>
                  <a:srgbClr val="7030A0"/>
                </a:solidFill>
              </a:rPr>
              <a:t>.</a:t>
            </a:r>
          </a:p>
          <a:p>
            <a:pPr lvl="1" algn="ctr">
              <a:buFontTx/>
              <a:buNone/>
            </a:pPr>
            <a:r>
              <a:rPr lang="ru-RU" sz="2800" b="1" dirty="0" smtClean="0"/>
              <a:t>Чтобы образовать </a:t>
            </a:r>
            <a:r>
              <a:rPr lang="ru-RU" sz="2800" b="1" dirty="0" smtClean="0">
                <a:solidFill>
                  <a:srgbClr val="FFC000"/>
                </a:solidFill>
              </a:rPr>
              <a:t>специальный вопрос</a:t>
            </a:r>
            <a:r>
              <a:rPr lang="ru-RU" sz="2800" b="1" dirty="0" smtClean="0"/>
              <a:t>, </a:t>
            </a:r>
            <a:r>
              <a:rPr lang="ru-RU" sz="2800" b="1" dirty="0" smtClean="0">
                <a:solidFill>
                  <a:srgbClr val="FF0000"/>
                </a:solidFill>
              </a:rPr>
              <a:t>перед общим вопросом </a:t>
            </a:r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smtClean="0"/>
              <a:t>нужно </a:t>
            </a:r>
            <a:r>
              <a:rPr lang="ru-RU" sz="2800" b="1" dirty="0" smtClean="0"/>
              <a:t>поставить </a:t>
            </a:r>
            <a:r>
              <a:rPr lang="ru-RU" sz="2800" b="1" dirty="0" smtClean="0">
                <a:solidFill>
                  <a:srgbClr val="00FF00"/>
                </a:solidFill>
              </a:rPr>
              <a:t>вопросительное слово. </a:t>
            </a:r>
          </a:p>
          <a:p>
            <a:pPr lvl="1" algn="ctr">
              <a:buFontTx/>
              <a:buNone/>
            </a:pPr>
            <a:endParaRPr lang="ru-RU" sz="2800" b="1" dirty="0" smtClean="0">
              <a:solidFill>
                <a:srgbClr val="00FF00"/>
              </a:solidFill>
            </a:endParaRPr>
          </a:p>
          <a:p>
            <a:pPr lvl="1" algn="ctr">
              <a:buFontTx/>
              <a:buNone/>
            </a:pPr>
            <a:r>
              <a:rPr lang="en-US" sz="2800" b="1" dirty="0" smtClean="0">
                <a:solidFill>
                  <a:srgbClr val="00FF00"/>
                </a:solidFill>
              </a:rPr>
              <a:t>Where</a:t>
            </a:r>
            <a:r>
              <a:rPr lang="en-US" sz="2800" b="1" dirty="0" smtClean="0">
                <a:solidFill>
                  <a:srgbClr val="FF66FF"/>
                </a:solidFill>
              </a:rPr>
              <a:t> </a:t>
            </a:r>
            <a:r>
              <a:rPr lang="en-US" sz="2800" b="1" dirty="0" smtClean="0"/>
              <a:t>will I work</a:t>
            </a:r>
            <a:r>
              <a:rPr lang="ru-RU" sz="2800" b="1" dirty="0" smtClean="0"/>
              <a:t>? </a:t>
            </a:r>
          </a:p>
          <a:p>
            <a:pPr lvl="1" algn="ctr">
              <a:buFontTx/>
              <a:buNone/>
            </a:pPr>
            <a:r>
              <a:rPr lang="ru-RU" sz="2800" b="1" dirty="0" smtClean="0">
                <a:solidFill>
                  <a:srgbClr val="00FF00"/>
                </a:solidFill>
              </a:rPr>
              <a:t>Где</a:t>
            </a:r>
            <a:r>
              <a:rPr lang="ru-RU" sz="2800" b="1" dirty="0" smtClean="0">
                <a:solidFill>
                  <a:srgbClr val="FF66FF"/>
                </a:solidFill>
              </a:rPr>
              <a:t> </a:t>
            </a:r>
            <a:r>
              <a:rPr lang="ru-RU" sz="2800" b="1" dirty="0" smtClean="0"/>
              <a:t>я буду работать?</a:t>
            </a:r>
            <a:r>
              <a:rPr lang="en-US" sz="2000" b="1" dirty="0" smtClean="0"/>
              <a:t>         </a:t>
            </a:r>
            <a:endParaRPr lang="ru-RU" sz="2000" b="1" dirty="0" smtClean="0">
              <a:solidFill>
                <a:schemeClr val="tx2"/>
              </a:solidFill>
            </a:endParaRPr>
          </a:p>
          <a:p>
            <a:pPr algn="ctr">
              <a:buFont typeface="Wingdings" pitchFamily="2" charset="2"/>
              <a:buNone/>
            </a:pPr>
            <a:endParaRPr lang="en-US" sz="2800" dirty="0" smtClean="0">
              <a:solidFill>
                <a:srgbClr val="FFFF00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b="1" dirty="0" smtClean="0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48BFAC5-73FE-4194-92EF-207C6DD3B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568" y="548680"/>
            <a:ext cx="7988945" cy="864096"/>
          </a:xfrm>
        </p:spPr>
        <p:txBody>
          <a:bodyPr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Прослушай диалоги (155), прочитай</a:t>
            </a:r>
            <a:r>
              <a:rPr lang="ru-RU" sz="2000" b="1" dirty="0" smtClean="0">
                <a:solidFill>
                  <a:schemeClr val="bg1"/>
                </a:solidFill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</a:rPr>
              <a:t>вслух. </a:t>
            </a:r>
            <a:br>
              <a:rPr lang="ru-RU" sz="2000" b="1" dirty="0" smtClean="0">
                <a:solidFill>
                  <a:schemeClr val="bg1"/>
                </a:solidFill>
              </a:rPr>
            </a:br>
            <a:r>
              <a:rPr lang="ru-RU" sz="2000" b="1" dirty="0" smtClean="0">
                <a:solidFill>
                  <a:schemeClr val="bg1"/>
                </a:solidFill>
              </a:rPr>
              <a:t>Составь </a:t>
            </a:r>
            <a:r>
              <a:rPr lang="ru-RU" sz="2000" b="1" dirty="0" smtClean="0">
                <a:solidFill>
                  <a:schemeClr val="bg1"/>
                </a:solidFill>
              </a:rPr>
              <a:t>свои диалоги, используя слова справа вместо выделенных слов и прочитай.</a:t>
            </a:r>
            <a:endParaRPr lang="ru-RU" sz="2000" b="1" dirty="0">
              <a:solidFill>
                <a:srgbClr val="FFFF00"/>
              </a:solidFill>
            </a:endParaRP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B2013CEA-0E7A-4916-90A3-C5D646775D55}"/>
              </a:ext>
            </a:extLst>
          </p:cNvPr>
          <p:cNvSpPr>
            <a:spLocks noGrp="1"/>
          </p:cNvSpPr>
          <p:nvPr>
            <p:ph type="dt" idx="10"/>
          </p:nvPr>
        </p:nvSpPr>
        <p:spPr>
          <a:xfrm>
            <a:off x="11556775" y="1052513"/>
            <a:ext cx="288032" cy="350837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1556792"/>
            <a:ext cx="8208912" cy="3365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4941168"/>
            <a:ext cx="8280920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155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7308304" y="1124744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73609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60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4538" y="1556792"/>
            <a:ext cx="8385894" cy="3441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Goodbye!</a:t>
            </a:r>
            <a:endParaRPr lang="ru-RU" sz="3600" b="1" dirty="0">
              <a:solidFill>
                <a:srgbClr val="92D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36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 свидания!</a:t>
            </a:r>
            <a:endParaRPr lang="en-US" sz="3600" b="1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sz="3600" b="1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sz="36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3600" b="1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GOOD </a:t>
            </a:r>
            <a:r>
              <a:rPr lang="ru-RU" sz="3600" b="1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b="1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LUCK!</a:t>
            </a:r>
          </a:p>
          <a:p>
            <a:pPr algn="ctr"/>
            <a:r>
              <a:rPr lang="ru-RU" sz="36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Желаю удачи!</a:t>
            </a:r>
            <a:endParaRPr lang="ru-RU" sz="36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398122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E0D2211-3102-4421-9BF7-44BDB934A3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15313" cy="777875"/>
          </a:xfrm>
        </p:spPr>
        <p:txBody>
          <a:bodyPr/>
          <a:lstStyle/>
          <a:p>
            <a:pPr algn="ctr"/>
            <a:r>
              <a:rPr lang="en-US" dirty="0"/>
              <a:t> </a:t>
            </a:r>
            <a:r>
              <a:rPr lang="ru-RU" sz="2400" b="1" dirty="0">
                <a:solidFill>
                  <a:schemeClr val="bg1"/>
                </a:solidFill>
              </a:rPr>
              <a:t>Посмотри в окно и ответь на вопрос: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28469D51-921F-4D5E-9E0D-714D857EF610}"/>
              </a:ext>
            </a:extLst>
          </p:cNvPr>
          <p:cNvSpPr>
            <a:spLocks noGrp="1"/>
          </p:cNvSpPr>
          <p:nvPr>
            <p:ph type="dt" idx="10"/>
          </p:nvPr>
        </p:nvSpPr>
        <p:spPr>
          <a:xfrm flipH="1">
            <a:off x="9540551" y="1052513"/>
            <a:ext cx="3240360" cy="350837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pic>
        <p:nvPicPr>
          <p:cNvPr id="6146" name="Picture 2" descr="https://ds04.infourok.ru/uploads/ex/0126/00136215-982d14c4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052736"/>
            <a:ext cx="6579716" cy="493478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398081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sz="2800" dirty="0" smtClean="0">
                <a:solidFill>
                  <a:srgbClr val="FFFF00"/>
                </a:solidFill>
              </a:rPr>
              <a:t>Прочитай и переведи на русский язык!</a:t>
            </a:r>
            <a:br>
              <a:rPr lang="ru-RU" sz="2800" dirty="0" smtClean="0">
                <a:solidFill>
                  <a:srgbClr val="FFFF00"/>
                </a:solidFill>
              </a:rPr>
            </a:br>
            <a:r>
              <a:rPr lang="ru-RU" sz="2800" dirty="0" smtClean="0">
                <a:solidFill>
                  <a:srgbClr val="FFFF00"/>
                </a:solidFill>
              </a:rPr>
              <a:t>В каком времени даны глаголы?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3852936" y="1600200"/>
            <a:ext cx="3240360" cy="45259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 flipH="1">
            <a:off x="827584" y="0"/>
            <a:ext cx="4392488" cy="62408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endParaRPr lang="en-US" sz="3600" b="1" dirty="0" smtClean="0">
              <a:solidFill>
                <a:srgbClr val="CC0000"/>
              </a:solidFill>
              <a:cs typeface="Arial" charset="0"/>
            </a:endParaRPr>
          </a:p>
          <a:p>
            <a:pPr>
              <a:spcBef>
                <a:spcPct val="50000"/>
              </a:spcBef>
            </a:pPr>
            <a:r>
              <a:rPr lang="en-US" sz="3200" b="1" dirty="0" smtClean="0">
                <a:solidFill>
                  <a:srgbClr val="CC0000"/>
                </a:solidFill>
                <a:latin typeface="Comic Sans MS" pitchFamily="66" charset="0"/>
              </a:rPr>
              <a:t>                        </a:t>
            </a:r>
          </a:p>
          <a:p>
            <a:pPr>
              <a:spcBef>
                <a:spcPct val="50000"/>
              </a:spcBef>
            </a:pPr>
            <a:r>
              <a:rPr lang="en-US" sz="3200" b="1" dirty="0" smtClean="0">
                <a:latin typeface="Comic Sans MS" pitchFamily="66" charset="0"/>
              </a:rPr>
              <a:t>liv</a:t>
            </a:r>
            <a:r>
              <a:rPr lang="en-US" sz="3200" b="1" dirty="0" smtClean="0">
                <a:solidFill>
                  <a:srgbClr val="FFFF00"/>
                </a:solidFill>
                <a:latin typeface="Comic Sans MS" pitchFamily="66" charset="0"/>
              </a:rPr>
              <a:t>ed</a:t>
            </a:r>
          </a:p>
          <a:p>
            <a:pPr>
              <a:spcBef>
                <a:spcPct val="50000"/>
              </a:spcBef>
            </a:pPr>
            <a:r>
              <a:rPr lang="en-US" sz="3200" b="1" dirty="0" smtClean="0">
                <a:latin typeface="Comic Sans MS" pitchFamily="66" charset="0"/>
              </a:rPr>
              <a:t>tr</a:t>
            </a:r>
            <a:r>
              <a:rPr lang="en-US" sz="3200" b="1" dirty="0" smtClean="0">
                <a:solidFill>
                  <a:srgbClr val="00B0F0"/>
                </a:solidFill>
                <a:latin typeface="Comic Sans MS" pitchFamily="66" charset="0"/>
              </a:rPr>
              <a:t>i</a:t>
            </a:r>
            <a:r>
              <a:rPr lang="en-US" sz="3200" b="1" dirty="0" smtClean="0">
                <a:solidFill>
                  <a:srgbClr val="FFFF00"/>
                </a:solidFill>
                <a:latin typeface="Comic Sans MS" pitchFamily="66" charset="0"/>
              </a:rPr>
              <a:t>ed</a:t>
            </a:r>
          </a:p>
          <a:p>
            <a:pPr>
              <a:spcBef>
                <a:spcPct val="50000"/>
              </a:spcBef>
            </a:pPr>
            <a:r>
              <a:rPr lang="en-US" sz="3200" b="1" dirty="0" smtClean="0">
                <a:latin typeface="Comic Sans MS" pitchFamily="66" charset="0"/>
              </a:rPr>
              <a:t>clean</a:t>
            </a:r>
            <a:r>
              <a:rPr lang="en-US" sz="3200" b="1" dirty="0" smtClean="0">
                <a:solidFill>
                  <a:srgbClr val="FFFF00"/>
                </a:solidFill>
                <a:latin typeface="Comic Sans MS" pitchFamily="66" charset="0"/>
              </a:rPr>
              <a:t>ed</a:t>
            </a:r>
          </a:p>
          <a:p>
            <a:pPr>
              <a:spcBef>
                <a:spcPct val="50000"/>
              </a:spcBef>
            </a:pPr>
            <a:r>
              <a:rPr lang="en-US" sz="3200" b="1" dirty="0" smtClean="0">
                <a:latin typeface="Comic Sans MS" pitchFamily="66" charset="0"/>
              </a:rPr>
              <a:t>open</a:t>
            </a:r>
            <a:r>
              <a:rPr lang="en-US" sz="3200" b="1" dirty="0" smtClean="0">
                <a:solidFill>
                  <a:srgbClr val="FFFF00"/>
                </a:solidFill>
                <a:latin typeface="Comic Sans MS" pitchFamily="66" charset="0"/>
              </a:rPr>
              <a:t>ed</a:t>
            </a:r>
          </a:p>
          <a:p>
            <a:pPr>
              <a:spcBef>
                <a:spcPct val="50000"/>
              </a:spcBef>
            </a:pPr>
            <a:r>
              <a:rPr lang="en-US" sz="3200" b="1" dirty="0" smtClean="0">
                <a:latin typeface="Comic Sans MS" pitchFamily="66" charset="0"/>
              </a:rPr>
              <a:t>lov</a:t>
            </a:r>
            <a:r>
              <a:rPr lang="en-US" sz="3200" b="1" dirty="0" smtClean="0">
                <a:solidFill>
                  <a:srgbClr val="FFFF00"/>
                </a:solidFill>
                <a:latin typeface="Comic Sans MS" pitchFamily="66" charset="0"/>
              </a:rPr>
              <a:t>ed</a:t>
            </a:r>
            <a:endParaRPr lang="ru-RU" sz="3200" b="1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r>
              <a:rPr lang="en-US" sz="3200" b="1" dirty="0" smtClean="0">
                <a:latin typeface="Comic Sans MS" pitchFamily="66" charset="0"/>
              </a:rPr>
              <a:t>travell</a:t>
            </a:r>
            <a:r>
              <a:rPr lang="en-US" sz="3200" b="1" dirty="0" smtClean="0">
                <a:solidFill>
                  <a:srgbClr val="FFFF00"/>
                </a:solidFill>
                <a:latin typeface="Comic Sans MS" pitchFamily="66" charset="0"/>
              </a:rPr>
              <a:t>ed</a:t>
            </a:r>
          </a:p>
          <a:p>
            <a:pPr>
              <a:spcBef>
                <a:spcPct val="50000"/>
              </a:spcBef>
            </a:pPr>
            <a:r>
              <a:rPr lang="en-US" sz="3200" b="1" dirty="0" smtClean="0">
                <a:latin typeface="Comic Sans MS" pitchFamily="66" charset="0"/>
              </a:rPr>
              <a:t>join</a:t>
            </a:r>
            <a:r>
              <a:rPr lang="en-US" sz="3200" b="1" dirty="0" smtClean="0">
                <a:solidFill>
                  <a:srgbClr val="FFFF00"/>
                </a:solidFill>
                <a:latin typeface="Comic Sans MS" pitchFamily="66" charset="0"/>
              </a:rPr>
              <a:t>ed</a:t>
            </a:r>
            <a:endParaRPr lang="ru-RU" sz="32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067944" y="1052736"/>
            <a:ext cx="4248472" cy="52332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 smtClean="0">
                <a:solidFill>
                  <a:srgbClr val="CC0000"/>
                </a:solidFill>
                <a:latin typeface="Comic Sans MS" pitchFamily="66" charset="0"/>
              </a:rPr>
              <a:t>                  </a:t>
            </a:r>
            <a:r>
              <a:rPr lang="en-US" sz="3200" b="1" dirty="0" smtClean="0">
                <a:solidFill>
                  <a:srgbClr val="FFFF00"/>
                </a:solidFill>
                <a:latin typeface="Comic Sans MS" pitchFamily="66" charset="0"/>
              </a:rPr>
              <a:t>d</a:t>
            </a:r>
            <a:r>
              <a:rPr lang="en-US" sz="3200" b="1" dirty="0" smtClean="0">
                <a:latin typeface="Comic Sans MS" pitchFamily="66" charset="0"/>
              </a:rPr>
              <a:t>i</a:t>
            </a:r>
            <a:r>
              <a:rPr lang="en-US" sz="3200" b="1" dirty="0" smtClean="0">
                <a:solidFill>
                  <a:srgbClr val="FFFF00"/>
                </a:solidFill>
                <a:latin typeface="Comic Sans MS" pitchFamily="66" charset="0"/>
              </a:rPr>
              <a:t>d</a:t>
            </a:r>
            <a:r>
              <a:rPr lang="en-US" sz="3200" b="1" dirty="0" smtClean="0">
                <a:latin typeface="Comic Sans MS" pitchFamily="66" charset="0"/>
              </a:rPr>
              <a:t>n’t live</a:t>
            </a:r>
          </a:p>
          <a:p>
            <a:pPr>
              <a:spcBef>
                <a:spcPct val="50000"/>
              </a:spcBef>
            </a:pPr>
            <a:r>
              <a:rPr lang="en-US" sz="3200" b="1" dirty="0" smtClean="0">
                <a:solidFill>
                  <a:srgbClr val="FFFF00"/>
                </a:solidFill>
                <a:latin typeface="Comic Sans MS" pitchFamily="66" charset="0"/>
              </a:rPr>
              <a:t>d</a:t>
            </a:r>
            <a:r>
              <a:rPr lang="en-US" sz="3200" b="1" dirty="0" smtClean="0">
                <a:latin typeface="Comic Sans MS" pitchFamily="66" charset="0"/>
              </a:rPr>
              <a:t>i</a:t>
            </a:r>
            <a:r>
              <a:rPr lang="en-US" sz="3200" b="1" dirty="0" smtClean="0">
                <a:solidFill>
                  <a:srgbClr val="FFFF00"/>
                </a:solidFill>
                <a:latin typeface="Comic Sans MS" pitchFamily="66" charset="0"/>
              </a:rPr>
              <a:t>d</a:t>
            </a:r>
            <a:r>
              <a:rPr lang="en-US" sz="3200" b="1" dirty="0" smtClean="0">
                <a:latin typeface="Comic Sans MS" pitchFamily="66" charset="0"/>
              </a:rPr>
              <a:t>n’t try</a:t>
            </a:r>
          </a:p>
          <a:p>
            <a:pPr>
              <a:spcBef>
                <a:spcPct val="50000"/>
              </a:spcBef>
            </a:pPr>
            <a:r>
              <a:rPr lang="en-US" sz="3200" b="1" dirty="0" smtClean="0">
                <a:solidFill>
                  <a:srgbClr val="FFFF00"/>
                </a:solidFill>
                <a:latin typeface="Comic Sans MS" pitchFamily="66" charset="0"/>
              </a:rPr>
              <a:t>d</a:t>
            </a:r>
            <a:r>
              <a:rPr lang="en-US" sz="3200" b="1" dirty="0" smtClean="0">
                <a:latin typeface="Comic Sans MS" pitchFamily="66" charset="0"/>
              </a:rPr>
              <a:t>i</a:t>
            </a:r>
            <a:r>
              <a:rPr lang="en-US" sz="3200" b="1" dirty="0" smtClean="0">
                <a:solidFill>
                  <a:srgbClr val="FFFF00"/>
                </a:solidFill>
                <a:latin typeface="Comic Sans MS" pitchFamily="66" charset="0"/>
              </a:rPr>
              <a:t>d</a:t>
            </a:r>
            <a:r>
              <a:rPr lang="en-US" sz="3200" b="1" dirty="0" smtClean="0">
                <a:latin typeface="Comic Sans MS" pitchFamily="66" charset="0"/>
              </a:rPr>
              <a:t>n’t clean</a:t>
            </a:r>
            <a:endParaRPr lang="en-US" sz="3200" b="1" dirty="0" smtClean="0">
              <a:solidFill>
                <a:srgbClr val="CC0000"/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r>
              <a:rPr lang="en-US" sz="3200" b="1" dirty="0" smtClean="0">
                <a:solidFill>
                  <a:srgbClr val="FFFF00"/>
                </a:solidFill>
                <a:latin typeface="Comic Sans MS" pitchFamily="66" charset="0"/>
              </a:rPr>
              <a:t>d</a:t>
            </a:r>
            <a:r>
              <a:rPr lang="en-US" sz="3200" b="1" dirty="0" smtClean="0">
                <a:latin typeface="Comic Sans MS" pitchFamily="66" charset="0"/>
              </a:rPr>
              <a:t>i</a:t>
            </a:r>
            <a:r>
              <a:rPr lang="en-US" sz="3200" b="1" dirty="0" smtClean="0">
                <a:solidFill>
                  <a:srgbClr val="FFFF00"/>
                </a:solidFill>
                <a:latin typeface="Comic Sans MS" pitchFamily="66" charset="0"/>
              </a:rPr>
              <a:t>d</a:t>
            </a:r>
            <a:r>
              <a:rPr lang="en-US" sz="3200" b="1" dirty="0" smtClean="0">
                <a:latin typeface="Comic Sans MS" pitchFamily="66" charset="0"/>
              </a:rPr>
              <a:t>n’t open</a:t>
            </a:r>
            <a:endParaRPr lang="en-US" sz="3200" b="1" dirty="0" smtClean="0">
              <a:solidFill>
                <a:srgbClr val="CC0000"/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r>
              <a:rPr lang="en-US" sz="3200" b="1" dirty="0" smtClean="0">
                <a:solidFill>
                  <a:srgbClr val="FFFF00"/>
                </a:solidFill>
                <a:latin typeface="Comic Sans MS" pitchFamily="66" charset="0"/>
              </a:rPr>
              <a:t>d</a:t>
            </a:r>
            <a:r>
              <a:rPr lang="en-US" sz="3200" b="1" dirty="0" smtClean="0">
                <a:latin typeface="Comic Sans MS" pitchFamily="66" charset="0"/>
              </a:rPr>
              <a:t>i</a:t>
            </a:r>
            <a:r>
              <a:rPr lang="en-US" sz="3200" b="1" dirty="0" smtClean="0">
                <a:solidFill>
                  <a:srgbClr val="FFFF00"/>
                </a:solidFill>
                <a:latin typeface="Comic Sans MS" pitchFamily="66" charset="0"/>
              </a:rPr>
              <a:t>d</a:t>
            </a:r>
            <a:r>
              <a:rPr lang="en-US" sz="3200" b="1" dirty="0" smtClean="0">
                <a:latin typeface="Comic Sans MS" pitchFamily="66" charset="0"/>
              </a:rPr>
              <a:t>n’t love</a:t>
            </a:r>
            <a:endParaRPr lang="ru-RU" sz="3200" b="1" dirty="0" smtClean="0">
              <a:solidFill>
                <a:srgbClr val="CC0000"/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r>
              <a:rPr lang="en-US" sz="3200" b="1" dirty="0" smtClean="0">
                <a:solidFill>
                  <a:srgbClr val="FFFF00"/>
                </a:solidFill>
                <a:latin typeface="Comic Sans MS" pitchFamily="66" charset="0"/>
              </a:rPr>
              <a:t>d</a:t>
            </a:r>
            <a:r>
              <a:rPr lang="en-US" sz="3200" b="1" dirty="0" smtClean="0">
                <a:latin typeface="Comic Sans MS" pitchFamily="66" charset="0"/>
              </a:rPr>
              <a:t>i</a:t>
            </a:r>
            <a:r>
              <a:rPr lang="en-US" sz="3200" b="1" dirty="0" smtClean="0">
                <a:solidFill>
                  <a:srgbClr val="FFFF00"/>
                </a:solidFill>
                <a:latin typeface="Comic Sans MS" pitchFamily="66" charset="0"/>
              </a:rPr>
              <a:t>d</a:t>
            </a:r>
            <a:r>
              <a:rPr lang="en-US" sz="3200" b="1" dirty="0" smtClean="0">
                <a:latin typeface="Comic Sans MS" pitchFamily="66" charset="0"/>
              </a:rPr>
              <a:t>n’t travel</a:t>
            </a:r>
            <a:endParaRPr lang="en-US" sz="3200" b="1" dirty="0" smtClean="0">
              <a:solidFill>
                <a:srgbClr val="CC0000"/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r>
              <a:rPr lang="en-US" sz="3200" b="1" dirty="0" smtClean="0">
                <a:solidFill>
                  <a:srgbClr val="FFFF00"/>
                </a:solidFill>
                <a:latin typeface="Comic Sans MS" pitchFamily="66" charset="0"/>
              </a:rPr>
              <a:t>d</a:t>
            </a:r>
            <a:r>
              <a:rPr lang="en-US" sz="3200" b="1" dirty="0" smtClean="0">
                <a:latin typeface="Comic Sans MS" pitchFamily="66" charset="0"/>
              </a:rPr>
              <a:t>i</a:t>
            </a:r>
            <a:r>
              <a:rPr lang="en-US" sz="3200" b="1" dirty="0" smtClean="0">
                <a:solidFill>
                  <a:srgbClr val="FFFF00"/>
                </a:solidFill>
                <a:latin typeface="Comic Sans MS" pitchFamily="66" charset="0"/>
              </a:rPr>
              <a:t>d</a:t>
            </a:r>
            <a:r>
              <a:rPr lang="en-US" sz="3200" b="1" dirty="0" smtClean="0">
                <a:latin typeface="Comic Sans MS" pitchFamily="66" charset="0"/>
              </a:rPr>
              <a:t>n’t join</a:t>
            </a:r>
            <a:endParaRPr lang="ru-RU" sz="3200" b="1" dirty="0">
              <a:solidFill>
                <a:srgbClr val="CC0000"/>
              </a:solidFill>
              <a:latin typeface="Comic Sans MS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948264" y="3212976"/>
            <a:ext cx="1152128" cy="607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 dirty="0" smtClean="0">
                <a:solidFill>
                  <a:srgbClr val="FFFF00"/>
                </a:solidFill>
                <a:cs typeface="Arial" charset="0"/>
              </a:rPr>
              <a:t>[d]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E486F40-5DC4-4595-A16E-A9CE5320C3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174811A4-7D81-41A2-8FDA-29D9491F16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4941167"/>
            <a:ext cx="8215313" cy="62619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F6561084-16D0-4D29-B680-D610D0404C95}"/>
              </a:ext>
            </a:extLst>
          </p:cNvPr>
          <p:cNvSpPr>
            <a:spLocks noGrp="1"/>
          </p:cNvSpPr>
          <p:nvPr>
            <p:ph type="dt" idx="10"/>
          </p:nvPr>
        </p:nvSpPr>
        <p:spPr>
          <a:xfrm>
            <a:off x="755576" y="1052513"/>
            <a:ext cx="7488832" cy="3240583"/>
          </a:xfrm>
        </p:spPr>
        <p:txBody>
          <a:bodyPr/>
          <a:lstStyle/>
          <a:p>
            <a:pPr>
              <a:defRPr/>
            </a:pPr>
            <a:r>
              <a:rPr lang="ru-RU" sz="4000" dirty="0"/>
              <a:t>Тема урока:</a:t>
            </a:r>
          </a:p>
          <a:p>
            <a:pPr>
              <a:defRPr/>
            </a:pPr>
            <a:r>
              <a:rPr lang="en-US" sz="7200" dirty="0" smtClean="0">
                <a:solidFill>
                  <a:srgbClr val="FFFF00"/>
                </a:solidFill>
              </a:rPr>
              <a:t>Future   </a:t>
            </a:r>
            <a:r>
              <a:rPr lang="en-US" sz="7200" dirty="0">
                <a:solidFill>
                  <a:srgbClr val="FFFF00"/>
                </a:solidFill>
              </a:rPr>
              <a:t>Simple</a:t>
            </a:r>
            <a:r>
              <a:rPr lang="ru-RU" sz="7200" dirty="0">
                <a:solidFill>
                  <a:srgbClr val="FFFF00"/>
                </a:solidFill>
              </a:rPr>
              <a:t> </a:t>
            </a:r>
            <a:endParaRPr lang="en-US" sz="7200" dirty="0">
              <a:solidFill>
                <a:srgbClr val="FFFF00"/>
              </a:solidFill>
            </a:endParaRPr>
          </a:p>
          <a:p>
            <a:pPr>
              <a:defRPr/>
            </a:pPr>
            <a:r>
              <a:rPr lang="en-US" sz="4000" dirty="0">
                <a:solidFill>
                  <a:srgbClr val="FFFF00"/>
                </a:solidFill>
              </a:rPr>
              <a:t>(</a:t>
            </a:r>
            <a:r>
              <a:rPr lang="ru-RU" sz="4000" dirty="0">
                <a:solidFill>
                  <a:srgbClr val="FFFF00"/>
                </a:solidFill>
              </a:rPr>
              <a:t>простое </a:t>
            </a:r>
            <a:r>
              <a:rPr lang="en-US" sz="4000" dirty="0" smtClean="0">
                <a:solidFill>
                  <a:srgbClr val="FFFF00"/>
                </a:solidFill>
              </a:rPr>
              <a:t> </a:t>
            </a:r>
            <a:r>
              <a:rPr lang="ru-RU" sz="4000" dirty="0" smtClean="0">
                <a:solidFill>
                  <a:srgbClr val="FFFF00"/>
                </a:solidFill>
              </a:rPr>
              <a:t>будущее  </a:t>
            </a:r>
            <a:r>
              <a:rPr lang="ru-RU" sz="4000" dirty="0">
                <a:solidFill>
                  <a:srgbClr val="FFFF00"/>
                </a:solidFill>
              </a:rPr>
              <a:t>время)</a:t>
            </a:r>
          </a:p>
          <a:p>
            <a:pPr>
              <a:defRPr/>
            </a:pPr>
            <a:endParaRPr lang="ru-RU" sz="4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85506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152400"/>
            <a:ext cx="7632700" cy="1404392"/>
          </a:xfrm>
        </p:spPr>
        <p:txBody>
          <a:bodyPr/>
          <a:lstStyle/>
          <a:p>
            <a:pPr algn="ctr" eaLnBrk="1" hangingPunct="1"/>
            <a:r>
              <a:rPr lang="ru-RU" sz="5400" dirty="0" smtClean="0">
                <a:solidFill>
                  <a:schemeClr val="bg1"/>
                </a:solidFill>
              </a:rPr>
              <a:t/>
            </a:r>
            <a:br>
              <a:rPr lang="ru-RU" sz="5400" dirty="0" smtClean="0">
                <a:solidFill>
                  <a:schemeClr val="bg1"/>
                </a:solidFill>
              </a:rPr>
            </a:br>
            <a:r>
              <a:rPr lang="en-US" sz="5400" b="1" dirty="0" smtClean="0">
                <a:solidFill>
                  <a:srgbClr val="FFFF00"/>
                </a:solidFill>
              </a:rPr>
              <a:t>Future </a:t>
            </a:r>
            <a:r>
              <a:rPr lang="ru-RU" sz="5400" b="1" dirty="0" smtClean="0">
                <a:solidFill>
                  <a:srgbClr val="FFFF00"/>
                </a:solidFill>
              </a:rPr>
              <a:t> </a:t>
            </a:r>
            <a:r>
              <a:rPr lang="en-US" sz="5400" b="1" dirty="0" smtClean="0">
                <a:solidFill>
                  <a:srgbClr val="FFFF00"/>
                </a:solidFill>
              </a:rPr>
              <a:t>Simple</a:t>
            </a:r>
            <a:endParaRPr lang="ru-RU" sz="5400" b="1" dirty="0" smtClean="0">
              <a:solidFill>
                <a:srgbClr val="FFFF00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1484784"/>
            <a:ext cx="7776220" cy="4608041"/>
          </a:xfrm>
        </p:spPr>
        <p:txBody>
          <a:bodyPr/>
          <a:lstStyle/>
          <a:p>
            <a:pPr marL="609600" indent="-609600" algn="ctr" eaLnBrk="1" hangingPunct="1">
              <a:buFontTx/>
              <a:buNone/>
            </a:pPr>
            <a:endParaRPr lang="ru-RU" sz="2800" dirty="0" smtClean="0">
              <a:solidFill>
                <a:schemeClr val="bg1"/>
              </a:solidFill>
            </a:endParaRPr>
          </a:p>
          <a:p>
            <a:pPr marL="609600" indent="-609600" algn="ctr" eaLnBrk="1" hangingPunct="1">
              <a:buFontTx/>
              <a:buNone/>
            </a:pPr>
            <a:r>
              <a:rPr lang="ru-RU" sz="2800" b="1" dirty="0" smtClean="0">
                <a:solidFill>
                  <a:schemeClr val="bg1"/>
                </a:solidFill>
              </a:rPr>
              <a:t>Служит для описания действий и событий, которые произойдут в будущем.</a:t>
            </a:r>
            <a:endParaRPr lang="en-US" sz="2800" b="1" dirty="0" smtClean="0">
              <a:solidFill>
                <a:schemeClr val="bg1"/>
              </a:solidFill>
            </a:endParaRPr>
          </a:p>
          <a:p>
            <a:pPr marL="609600" indent="-609600" eaLnBrk="1" hangingPunct="1">
              <a:buFontTx/>
              <a:buNone/>
            </a:pPr>
            <a:endParaRPr lang="ru-RU" sz="700" dirty="0" smtClean="0">
              <a:solidFill>
                <a:srgbClr val="FF66FF"/>
              </a:solidFill>
            </a:endParaRPr>
          </a:p>
          <a:p>
            <a:pPr marL="609600" indent="-609600" eaLnBrk="1" hangingPunct="1">
              <a:buFont typeface="Wingdings" pitchFamily="2" charset="2"/>
              <a:buChar char="v"/>
            </a:pPr>
            <a:r>
              <a:rPr lang="en-US" b="1" dirty="0" smtClean="0">
                <a:solidFill>
                  <a:srgbClr val="FFFF00"/>
                </a:solidFill>
              </a:rPr>
              <a:t>tomorrow </a:t>
            </a:r>
            <a:r>
              <a:rPr lang="en-US" b="1" dirty="0" smtClean="0"/>
              <a:t> -  </a:t>
            </a:r>
            <a:r>
              <a:rPr lang="ru-RU" b="1" dirty="0" smtClean="0"/>
              <a:t>завтра</a:t>
            </a:r>
          </a:p>
          <a:p>
            <a:pPr marL="609600" indent="-609600" eaLnBrk="1" hangingPunct="1">
              <a:buFont typeface="Wingdings" pitchFamily="2" charset="2"/>
              <a:buChar char="v"/>
            </a:pPr>
            <a:r>
              <a:rPr lang="en-US" b="1" dirty="0" smtClean="0">
                <a:solidFill>
                  <a:srgbClr val="FFFF00"/>
                </a:solidFill>
              </a:rPr>
              <a:t>soon </a:t>
            </a:r>
            <a:r>
              <a:rPr lang="en-US" b="1" dirty="0" smtClean="0"/>
              <a:t> -  </a:t>
            </a:r>
            <a:r>
              <a:rPr lang="ru-RU" b="1" dirty="0" smtClean="0"/>
              <a:t>завтра</a:t>
            </a:r>
          </a:p>
          <a:p>
            <a:pPr marL="609600" indent="-609600" eaLnBrk="1" hangingPunct="1">
              <a:buFont typeface="Wingdings" pitchFamily="2" charset="2"/>
              <a:buChar char="v"/>
            </a:pPr>
            <a:r>
              <a:rPr lang="en-US" b="1" dirty="0" smtClean="0">
                <a:solidFill>
                  <a:srgbClr val="FFFF00"/>
                </a:solidFill>
              </a:rPr>
              <a:t>next year  </a:t>
            </a:r>
            <a:r>
              <a:rPr lang="en-US" b="1" dirty="0" smtClean="0"/>
              <a:t>-  </a:t>
            </a:r>
            <a:r>
              <a:rPr lang="ru-RU" b="1" dirty="0" smtClean="0"/>
              <a:t>в следующем году</a:t>
            </a:r>
            <a:endParaRPr lang="ru-RU" sz="3600" b="1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-171449"/>
            <a:ext cx="6870700" cy="432097"/>
          </a:xfrm>
        </p:spPr>
        <p:txBody>
          <a:bodyPr/>
          <a:lstStyle/>
          <a:p>
            <a:pPr algn="ctr" eaLnBrk="1" hangingPunct="1"/>
            <a:r>
              <a:rPr lang="en-US" sz="6000" u="sng" dirty="0" smtClean="0">
                <a:solidFill>
                  <a:schemeClr val="tx2"/>
                </a:solidFill>
              </a:rPr>
              <a:t/>
            </a:r>
            <a:br>
              <a:rPr lang="en-US" sz="6000" u="sng" dirty="0" smtClean="0">
                <a:solidFill>
                  <a:schemeClr val="tx2"/>
                </a:solidFill>
              </a:rPr>
            </a:br>
            <a:r>
              <a:rPr lang="en-US" sz="6000" u="sng" dirty="0" smtClean="0">
                <a:solidFill>
                  <a:schemeClr val="tx2"/>
                </a:solidFill>
              </a:rPr>
              <a:t/>
            </a:r>
            <a:br>
              <a:rPr lang="en-US" sz="6000" u="sng" dirty="0" smtClean="0">
                <a:solidFill>
                  <a:schemeClr val="tx2"/>
                </a:solidFill>
              </a:rPr>
            </a:br>
            <a:r>
              <a:rPr lang="en-US" sz="4800" b="1" dirty="0" smtClean="0">
                <a:solidFill>
                  <a:srgbClr val="FFFF00"/>
                </a:solidFill>
              </a:rPr>
              <a:t>Future Simple</a:t>
            </a:r>
            <a:endParaRPr lang="ru-RU" sz="6000" b="1" dirty="0" smtClean="0">
              <a:solidFill>
                <a:srgbClr val="FFFF00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1196752"/>
            <a:ext cx="8064896" cy="5661248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2400" b="1" dirty="0" smtClean="0">
                <a:solidFill>
                  <a:schemeClr val="bg1"/>
                </a:solidFill>
              </a:rPr>
              <a:t>Глаголы </a:t>
            </a:r>
            <a:r>
              <a:rPr lang="ru-RU" sz="2400" b="1" dirty="0" smtClean="0">
                <a:solidFill>
                  <a:schemeClr val="bg1"/>
                </a:solidFill>
              </a:rPr>
              <a:t>имеют </a:t>
            </a:r>
            <a:r>
              <a:rPr lang="ru-RU" sz="2400" b="1" dirty="0" smtClean="0">
                <a:solidFill>
                  <a:schemeClr val="bg1"/>
                </a:solidFill>
              </a:rPr>
              <a:t>одну и ту же форму во всех </a:t>
            </a:r>
            <a:r>
              <a:rPr lang="ru-RU" sz="2400" b="1" dirty="0" smtClean="0">
                <a:solidFill>
                  <a:schemeClr val="bg1"/>
                </a:solidFill>
              </a:rPr>
              <a:t>лицах</a:t>
            </a:r>
            <a:endParaRPr lang="en-US" sz="3600" b="1" dirty="0" smtClean="0">
              <a:solidFill>
                <a:schemeClr val="bg1"/>
              </a:solidFill>
            </a:endParaRP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dirty="0" smtClean="0">
                <a:solidFill>
                  <a:schemeClr val="bg1"/>
                </a:solidFill>
              </a:rPr>
              <a:t>Глагол- помощник - </a:t>
            </a:r>
            <a:r>
              <a:rPr lang="ru-RU" sz="2400" b="1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will</a:t>
            </a:r>
            <a:endParaRPr lang="en-US" sz="2400" b="1" i="1" dirty="0" smtClean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</a:pPr>
            <a:r>
              <a:rPr lang="ru-RU" b="1" dirty="0" smtClean="0"/>
              <a:t>   </a:t>
            </a:r>
            <a:r>
              <a:rPr lang="en-US" b="1" dirty="0" smtClean="0"/>
              <a:t>I</a:t>
            </a:r>
            <a:r>
              <a:rPr lang="en-US" b="1" dirty="0" smtClean="0">
                <a:solidFill>
                  <a:srgbClr val="FF3300"/>
                </a:solidFill>
              </a:rPr>
              <a:t> will </a:t>
            </a:r>
            <a:r>
              <a:rPr lang="en-US" b="1" dirty="0" smtClean="0">
                <a:solidFill>
                  <a:srgbClr val="00B050"/>
                </a:solidFill>
              </a:rPr>
              <a:t>work</a:t>
            </a:r>
            <a:r>
              <a:rPr lang="ru-RU" b="1" dirty="0" smtClean="0">
                <a:solidFill>
                  <a:srgbClr val="00B050"/>
                </a:solidFill>
              </a:rPr>
              <a:t>.</a:t>
            </a:r>
            <a:r>
              <a:rPr lang="ru-RU" b="1" dirty="0" smtClean="0">
                <a:solidFill>
                  <a:srgbClr val="00B050"/>
                </a:solidFill>
              </a:rPr>
              <a:t> </a:t>
            </a:r>
            <a:r>
              <a:rPr lang="ru-RU" sz="2400" b="1" dirty="0" smtClean="0">
                <a:solidFill>
                  <a:srgbClr val="FFFF00"/>
                </a:solidFill>
              </a:rPr>
              <a:t>(Я буду работать)</a:t>
            </a:r>
          </a:p>
          <a:p>
            <a:pPr>
              <a:lnSpc>
                <a:spcPct val="90000"/>
              </a:lnSpc>
            </a:pPr>
            <a:r>
              <a:rPr lang="ru-RU" sz="2800" b="1" dirty="0" smtClean="0"/>
              <a:t>   </a:t>
            </a:r>
            <a:r>
              <a:rPr lang="en-US" sz="2800" b="1" dirty="0" smtClean="0"/>
              <a:t>We</a:t>
            </a:r>
            <a:r>
              <a:rPr lang="en-US" sz="2800" b="1" dirty="0" smtClean="0">
                <a:solidFill>
                  <a:srgbClr val="FF3300"/>
                </a:solidFill>
              </a:rPr>
              <a:t> will </a:t>
            </a:r>
            <a:r>
              <a:rPr lang="en-US" sz="2800" b="1" dirty="0" smtClean="0">
                <a:solidFill>
                  <a:srgbClr val="00B050"/>
                </a:solidFill>
              </a:rPr>
              <a:t>work</a:t>
            </a:r>
            <a:r>
              <a:rPr lang="ru-RU" sz="2800" b="1" dirty="0" smtClean="0">
                <a:solidFill>
                  <a:srgbClr val="00B050"/>
                </a:solidFill>
              </a:rPr>
              <a:t>.</a:t>
            </a:r>
            <a:r>
              <a:rPr lang="en-US" sz="2800" b="1" dirty="0" smtClean="0">
                <a:solidFill>
                  <a:srgbClr val="00B050"/>
                </a:solidFill>
              </a:rPr>
              <a:t> </a:t>
            </a:r>
            <a:r>
              <a:rPr lang="ru-RU" sz="2400" b="1" dirty="0" smtClean="0">
                <a:solidFill>
                  <a:srgbClr val="FFFF00"/>
                </a:solidFill>
              </a:rPr>
              <a:t>(Мы будем </a:t>
            </a:r>
            <a:r>
              <a:rPr lang="ru-RU" sz="2400" b="1" dirty="0" smtClean="0">
                <a:solidFill>
                  <a:srgbClr val="FFFF00"/>
                </a:solidFill>
              </a:rPr>
              <a:t>работать)</a:t>
            </a:r>
            <a:endParaRPr lang="ru-RU" sz="2400" b="1" dirty="0" smtClean="0">
              <a:solidFill>
                <a:srgbClr val="00B050"/>
              </a:solidFill>
            </a:endParaRPr>
          </a:p>
          <a:p>
            <a:pPr>
              <a:lnSpc>
                <a:spcPct val="90000"/>
              </a:lnSpc>
            </a:pPr>
            <a:r>
              <a:rPr lang="ru-RU" sz="2800" b="1" dirty="0" smtClean="0"/>
              <a:t>   </a:t>
            </a:r>
            <a:r>
              <a:rPr lang="en-US" sz="2800" b="1" dirty="0" smtClean="0"/>
              <a:t>You</a:t>
            </a:r>
            <a:r>
              <a:rPr lang="en-US" sz="2800" b="1" dirty="0" smtClean="0">
                <a:solidFill>
                  <a:srgbClr val="FF3300"/>
                </a:solidFill>
              </a:rPr>
              <a:t> </a:t>
            </a:r>
            <a:r>
              <a:rPr lang="en-US" sz="2800" b="1" dirty="0" smtClean="0">
                <a:solidFill>
                  <a:srgbClr val="FF3300"/>
                </a:solidFill>
              </a:rPr>
              <a:t>will </a:t>
            </a:r>
            <a:r>
              <a:rPr lang="en-US" sz="2800" b="1" dirty="0" smtClean="0">
                <a:solidFill>
                  <a:srgbClr val="00B050"/>
                </a:solidFill>
              </a:rPr>
              <a:t>work</a:t>
            </a:r>
            <a:r>
              <a:rPr lang="ru-RU" sz="2800" b="1" dirty="0" smtClean="0">
                <a:solidFill>
                  <a:srgbClr val="00B050"/>
                </a:solidFill>
              </a:rPr>
              <a:t>.</a:t>
            </a:r>
            <a:r>
              <a:rPr lang="en-US" sz="2800" b="1" dirty="0" smtClean="0">
                <a:solidFill>
                  <a:srgbClr val="00B050"/>
                </a:solidFill>
              </a:rPr>
              <a:t> </a:t>
            </a:r>
            <a:r>
              <a:rPr lang="ru-RU" sz="2400" b="1" dirty="0" smtClean="0">
                <a:solidFill>
                  <a:srgbClr val="FFFF00"/>
                </a:solidFill>
              </a:rPr>
              <a:t>(Ты будешь  </a:t>
            </a:r>
            <a:r>
              <a:rPr lang="ru-RU" sz="2400" b="1" dirty="0" smtClean="0">
                <a:solidFill>
                  <a:srgbClr val="FFFF00"/>
                </a:solidFill>
              </a:rPr>
              <a:t>работать</a:t>
            </a:r>
            <a:r>
              <a:rPr lang="ru-RU" sz="2400" b="1" dirty="0" smtClean="0">
                <a:solidFill>
                  <a:srgbClr val="FFFF00"/>
                </a:solidFill>
              </a:rPr>
              <a:t>)</a:t>
            </a:r>
          </a:p>
          <a:p>
            <a:pPr>
              <a:lnSpc>
                <a:spcPct val="90000"/>
              </a:lnSpc>
            </a:pPr>
            <a:r>
              <a:rPr lang="en-US" sz="2400" b="1" dirty="0" smtClean="0">
                <a:solidFill>
                  <a:srgbClr val="FF3300"/>
                </a:solidFill>
              </a:rPr>
              <a:t> </a:t>
            </a:r>
            <a:r>
              <a:rPr lang="ru-RU" sz="2400" b="1" dirty="0" smtClean="0">
                <a:solidFill>
                  <a:srgbClr val="FF3300"/>
                </a:solidFill>
              </a:rPr>
              <a:t>   </a:t>
            </a:r>
            <a:r>
              <a:rPr lang="en-US" sz="2800" b="1" dirty="0" smtClean="0"/>
              <a:t>You</a:t>
            </a:r>
            <a:r>
              <a:rPr lang="en-US" sz="2800" b="1" dirty="0" smtClean="0">
                <a:solidFill>
                  <a:srgbClr val="FF3300"/>
                </a:solidFill>
              </a:rPr>
              <a:t> </a:t>
            </a:r>
            <a:r>
              <a:rPr lang="en-US" sz="2800" b="1" dirty="0" smtClean="0">
                <a:solidFill>
                  <a:srgbClr val="FF3300"/>
                </a:solidFill>
              </a:rPr>
              <a:t>will </a:t>
            </a:r>
            <a:r>
              <a:rPr lang="en-US" sz="2800" b="1" dirty="0" smtClean="0">
                <a:solidFill>
                  <a:srgbClr val="00B050"/>
                </a:solidFill>
              </a:rPr>
              <a:t>work</a:t>
            </a:r>
            <a:r>
              <a:rPr lang="ru-RU" sz="2800" b="1" dirty="0" smtClean="0">
                <a:solidFill>
                  <a:srgbClr val="00B050"/>
                </a:solidFill>
              </a:rPr>
              <a:t>.</a:t>
            </a:r>
            <a:r>
              <a:rPr lang="en-US" sz="2800" b="1" dirty="0" smtClean="0">
                <a:solidFill>
                  <a:srgbClr val="00B050"/>
                </a:solidFill>
              </a:rPr>
              <a:t> </a:t>
            </a:r>
            <a:r>
              <a:rPr lang="ru-RU" sz="2400" b="1" dirty="0" smtClean="0">
                <a:solidFill>
                  <a:srgbClr val="FFFF00"/>
                </a:solidFill>
              </a:rPr>
              <a:t>(Вы будете  </a:t>
            </a:r>
            <a:r>
              <a:rPr lang="ru-RU" sz="2400" b="1" dirty="0" smtClean="0">
                <a:solidFill>
                  <a:srgbClr val="FFFF00"/>
                </a:solidFill>
              </a:rPr>
              <a:t>работать)</a:t>
            </a:r>
            <a:r>
              <a:rPr lang="en-US" sz="2400" b="1" dirty="0" smtClean="0">
                <a:solidFill>
                  <a:srgbClr val="FF3300"/>
                </a:solidFill>
              </a:rPr>
              <a:t>        </a:t>
            </a:r>
            <a:endParaRPr lang="en-US" sz="2400" b="1" dirty="0" smtClean="0">
              <a:solidFill>
                <a:srgbClr val="00B050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400" b="1" dirty="0" smtClean="0">
                <a:solidFill>
                  <a:srgbClr val="FF3300"/>
                </a:solidFill>
              </a:rPr>
              <a:t> </a:t>
            </a:r>
            <a:r>
              <a:rPr lang="ru-RU" sz="2400" b="1" dirty="0" smtClean="0">
                <a:solidFill>
                  <a:srgbClr val="FF3300"/>
                </a:solidFill>
              </a:rPr>
              <a:t>   </a:t>
            </a:r>
            <a:r>
              <a:rPr lang="en-US" sz="2800" b="1" dirty="0" smtClean="0"/>
              <a:t>He </a:t>
            </a:r>
            <a:r>
              <a:rPr lang="en-US" sz="2800" b="1" dirty="0" smtClean="0">
                <a:solidFill>
                  <a:srgbClr val="FF3300"/>
                </a:solidFill>
              </a:rPr>
              <a:t>will </a:t>
            </a:r>
            <a:r>
              <a:rPr lang="en-US" sz="2800" b="1" dirty="0" smtClean="0">
                <a:solidFill>
                  <a:srgbClr val="00B050"/>
                </a:solidFill>
              </a:rPr>
              <a:t>work</a:t>
            </a:r>
            <a:r>
              <a:rPr lang="ru-RU" sz="2800" b="1" dirty="0" smtClean="0">
                <a:solidFill>
                  <a:srgbClr val="00B050"/>
                </a:solidFill>
              </a:rPr>
              <a:t>.</a:t>
            </a:r>
            <a:r>
              <a:rPr lang="en-US" sz="2800" b="1" dirty="0" smtClean="0">
                <a:solidFill>
                  <a:srgbClr val="FF3300"/>
                </a:solidFill>
              </a:rPr>
              <a:t> </a:t>
            </a:r>
            <a:r>
              <a:rPr lang="ru-RU" sz="2400" b="1" dirty="0" smtClean="0">
                <a:solidFill>
                  <a:srgbClr val="FFFF00"/>
                </a:solidFill>
              </a:rPr>
              <a:t>(Он будет работать)</a:t>
            </a:r>
            <a:endParaRPr lang="en-US" sz="2400" b="1" dirty="0" smtClean="0">
              <a:solidFill>
                <a:srgbClr val="FF3300"/>
              </a:solidFill>
            </a:endParaRPr>
          </a:p>
          <a:p>
            <a:pPr>
              <a:lnSpc>
                <a:spcPct val="90000"/>
              </a:lnSpc>
            </a:pPr>
            <a:r>
              <a:rPr lang="ru-RU" sz="2800" b="1" dirty="0" smtClean="0"/>
              <a:t>   </a:t>
            </a:r>
            <a:r>
              <a:rPr lang="en-US" sz="2800" b="1" dirty="0" smtClean="0"/>
              <a:t>She </a:t>
            </a:r>
            <a:r>
              <a:rPr lang="en-US" sz="2800" b="1" dirty="0" smtClean="0">
                <a:solidFill>
                  <a:srgbClr val="FF3300"/>
                </a:solidFill>
              </a:rPr>
              <a:t>   will </a:t>
            </a:r>
            <a:r>
              <a:rPr lang="en-US" sz="2800" b="1" dirty="0" smtClean="0">
                <a:solidFill>
                  <a:srgbClr val="00B050"/>
                </a:solidFill>
              </a:rPr>
              <a:t>work</a:t>
            </a:r>
            <a:r>
              <a:rPr lang="ru-RU" sz="2800" b="1" dirty="0" smtClean="0">
                <a:solidFill>
                  <a:srgbClr val="00B050"/>
                </a:solidFill>
              </a:rPr>
              <a:t>.</a:t>
            </a:r>
            <a:r>
              <a:rPr lang="ru-RU" sz="2400" b="1" dirty="0" smtClean="0">
                <a:solidFill>
                  <a:srgbClr val="FFFF00"/>
                </a:solidFill>
              </a:rPr>
              <a:t>(Она будет работать)</a:t>
            </a:r>
            <a:endParaRPr lang="en-US" sz="2400" b="1" dirty="0" smtClean="0">
              <a:solidFill>
                <a:srgbClr val="00B050"/>
              </a:solidFill>
            </a:endParaRPr>
          </a:p>
          <a:p>
            <a:pPr>
              <a:lnSpc>
                <a:spcPct val="90000"/>
              </a:lnSpc>
            </a:pPr>
            <a:r>
              <a:rPr lang="ru-RU" sz="2800" b="1" dirty="0" smtClean="0"/>
              <a:t>   </a:t>
            </a:r>
            <a:r>
              <a:rPr lang="en-US" sz="2800" b="1" dirty="0" smtClean="0"/>
              <a:t>They</a:t>
            </a:r>
            <a:r>
              <a:rPr lang="en-US" sz="2800" b="1" dirty="0" smtClean="0">
                <a:solidFill>
                  <a:srgbClr val="FF3300"/>
                </a:solidFill>
              </a:rPr>
              <a:t> will </a:t>
            </a:r>
            <a:r>
              <a:rPr lang="en-US" sz="2800" b="1" dirty="0" smtClean="0">
                <a:solidFill>
                  <a:srgbClr val="00B050"/>
                </a:solidFill>
              </a:rPr>
              <a:t>work</a:t>
            </a:r>
            <a:r>
              <a:rPr lang="ru-RU" sz="2800" b="1" dirty="0" smtClean="0">
                <a:solidFill>
                  <a:srgbClr val="FFFF00"/>
                </a:solidFill>
              </a:rPr>
              <a:t>. </a:t>
            </a:r>
            <a:r>
              <a:rPr lang="ru-RU" sz="2400" b="1" dirty="0" smtClean="0">
                <a:solidFill>
                  <a:srgbClr val="FFFF00"/>
                </a:solidFill>
              </a:rPr>
              <a:t>(Они будут работать)</a:t>
            </a:r>
            <a:endParaRPr lang="ru-RU" sz="2400" b="1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b="1" dirty="0" smtClean="0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61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1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61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-171449"/>
            <a:ext cx="6870700" cy="792138"/>
          </a:xfrm>
        </p:spPr>
        <p:txBody>
          <a:bodyPr/>
          <a:lstStyle/>
          <a:p>
            <a:pPr algn="ctr" eaLnBrk="1" hangingPunct="1"/>
            <a:r>
              <a:rPr lang="en-US" sz="6000" u="sng" dirty="0" smtClean="0">
                <a:solidFill>
                  <a:schemeClr val="tx2"/>
                </a:solidFill>
              </a:rPr>
              <a:t/>
            </a:r>
            <a:br>
              <a:rPr lang="en-US" sz="6000" u="sng" dirty="0" smtClean="0">
                <a:solidFill>
                  <a:schemeClr val="tx2"/>
                </a:solidFill>
              </a:rPr>
            </a:br>
            <a:r>
              <a:rPr lang="en-US" sz="6000" u="sng" dirty="0" smtClean="0">
                <a:solidFill>
                  <a:schemeClr val="tx2"/>
                </a:solidFill>
              </a:rPr>
              <a:t/>
            </a:r>
            <a:br>
              <a:rPr lang="en-US" sz="6000" u="sng" dirty="0" smtClean="0">
                <a:solidFill>
                  <a:schemeClr val="tx2"/>
                </a:solidFill>
              </a:rPr>
            </a:br>
            <a:r>
              <a:rPr lang="en-US" sz="5400" b="1" dirty="0" smtClean="0">
                <a:solidFill>
                  <a:srgbClr val="FFFF00"/>
                </a:solidFill>
              </a:rPr>
              <a:t>Future Simple</a:t>
            </a:r>
            <a:endParaRPr lang="ru-RU" sz="6000" b="1" dirty="0" smtClean="0">
              <a:solidFill>
                <a:srgbClr val="FFFF00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576" y="1556792"/>
            <a:ext cx="7488832" cy="5301208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2800" b="1" dirty="0" smtClean="0"/>
              <a:t>Вспомогательный глагол </a:t>
            </a:r>
            <a:r>
              <a:rPr lang="en-US" sz="2800" b="1" dirty="0" smtClean="0">
                <a:solidFill>
                  <a:srgbClr val="FFFF00"/>
                </a:solidFill>
              </a:rPr>
              <a:t>will</a:t>
            </a:r>
            <a:r>
              <a:rPr lang="en-US" sz="2800" b="1" dirty="0" smtClean="0"/>
              <a:t> </a:t>
            </a:r>
            <a:r>
              <a:rPr lang="ru-RU" sz="2800" b="1" dirty="0" smtClean="0">
                <a:solidFill>
                  <a:srgbClr val="00B050"/>
                </a:solidFill>
              </a:rPr>
              <a:t>в утвердительных предложениях </a:t>
            </a:r>
            <a:r>
              <a:rPr lang="ru-RU" sz="2800" b="1" dirty="0" smtClean="0"/>
              <a:t>часто употребляется </a:t>
            </a:r>
            <a:r>
              <a:rPr lang="ru-RU" sz="2800" b="1" dirty="0" smtClean="0">
                <a:solidFill>
                  <a:srgbClr val="00B050"/>
                </a:solidFill>
              </a:rPr>
              <a:t>в сокращенной форме</a:t>
            </a:r>
            <a:r>
              <a:rPr lang="en-US" sz="2800" b="1" dirty="0" smtClean="0">
                <a:solidFill>
                  <a:srgbClr val="00B050"/>
                </a:solidFill>
              </a:rPr>
              <a:t>  </a:t>
            </a:r>
            <a:endParaRPr lang="ru-RU" sz="2800" b="1" dirty="0" smtClean="0">
              <a:solidFill>
                <a:srgbClr val="00B050"/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en-US" sz="2800" b="1" dirty="0" smtClean="0">
                <a:solidFill>
                  <a:srgbClr val="FFFF00"/>
                </a:solidFill>
              </a:rPr>
              <a:t>( will = ‘</a:t>
            </a:r>
            <a:r>
              <a:rPr lang="en-US" sz="2800" b="1" dirty="0" err="1" smtClean="0">
                <a:solidFill>
                  <a:srgbClr val="FFFF00"/>
                </a:solidFill>
              </a:rPr>
              <a:t>ll</a:t>
            </a:r>
            <a:r>
              <a:rPr lang="en-US" sz="2800" b="1" dirty="0" smtClean="0">
                <a:solidFill>
                  <a:srgbClr val="FFFF00"/>
                </a:solidFill>
              </a:rPr>
              <a:t> ) </a:t>
            </a:r>
            <a:endParaRPr lang="ru-RU" sz="2800" b="1" dirty="0" smtClean="0">
              <a:solidFill>
                <a:srgbClr val="FFFF00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ru-RU" sz="2800" b="1" dirty="0" smtClean="0"/>
              <a:t>        </a:t>
            </a:r>
            <a:r>
              <a:rPr lang="en-US" b="1" dirty="0" smtClean="0"/>
              <a:t>I’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</a:rPr>
              <a:t>ll</a:t>
            </a:r>
            <a:r>
              <a:rPr lang="en-US" b="1" dirty="0" smtClean="0">
                <a:solidFill>
                  <a:srgbClr val="FFFF00"/>
                </a:solidFill>
              </a:rPr>
              <a:t>  </a:t>
            </a:r>
            <a:r>
              <a:rPr lang="en-US" b="1" dirty="0" smtClean="0"/>
              <a:t>go </a:t>
            </a:r>
            <a:r>
              <a:rPr lang="en-US" b="1" dirty="0" smtClean="0"/>
              <a:t>for a walk in the evening. </a:t>
            </a:r>
            <a:endParaRPr lang="en-US" sz="2800" b="1" dirty="0" smtClean="0"/>
          </a:p>
          <a:p>
            <a:pPr>
              <a:buFont typeface="Wingdings" pitchFamily="2" charset="2"/>
              <a:buNone/>
            </a:pPr>
            <a:r>
              <a:rPr lang="en-US" sz="2400" b="1" dirty="0" smtClean="0"/>
              <a:t> </a:t>
            </a:r>
            <a:r>
              <a:rPr lang="en-US" sz="2400" b="1" dirty="0" smtClean="0"/>
              <a:t>     </a:t>
            </a:r>
            <a:r>
              <a:rPr lang="ru-RU" sz="2400" b="1" dirty="0" smtClean="0"/>
              <a:t>  Я пойду гулять вечером.</a:t>
            </a:r>
            <a:endParaRPr lang="ru-RU" sz="2400" b="1" dirty="0" smtClean="0"/>
          </a:p>
          <a:p>
            <a:pPr>
              <a:buFont typeface="Wingdings" pitchFamily="2" charset="2"/>
              <a:buNone/>
            </a:pPr>
            <a:r>
              <a:rPr lang="ru-RU" sz="2800" b="1" dirty="0" smtClean="0"/>
              <a:t> </a:t>
            </a:r>
            <a:r>
              <a:rPr lang="ru-RU" sz="2800" b="1" dirty="0" smtClean="0"/>
              <a:t>       </a:t>
            </a:r>
            <a:r>
              <a:rPr lang="en-US" sz="2800" b="1" dirty="0" smtClean="0"/>
              <a:t>  </a:t>
            </a:r>
            <a:endParaRPr lang="en-US" sz="2800" b="1" dirty="0" smtClean="0"/>
          </a:p>
          <a:p>
            <a:pPr algn="ctr">
              <a:buFont typeface="Wingdings" pitchFamily="2" charset="2"/>
              <a:buNone/>
            </a:pPr>
            <a:r>
              <a:rPr lang="en-US" sz="2800" b="1" dirty="0" smtClean="0"/>
              <a:t>         </a:t>
            </a:r>
            <a:endParaRPr lang="ru-RU" sz="2800" b="1" dirty="0" smtClean="0">
              <a:solidFill>
                <a:schemeClr val="tx2"/>
              </a:solidFill>
            </a:endParaRPr>
          </a:p>
          <a:p>
            <a:pPr algn="ctr">
              <a:buFont typeface="Wingdings" pitchFamily="2" charset="2"/>
              <a:buNone/>
            </a:pPr>
            <a:endParaRPr lang="en-US" sz="2800" dirty="0" smtClean="0">
              <a:solidFill>
                <a:srgbClr val="FFFF00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b="1" dirty="0" smtClean="0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 flipH="1">
            <a:off x="11844808" y="-171449"/>
            <a:ext cx="3600400" cy="792138"/>
          </a:xfrm>
        </p:spPr>
        <p:txBody>
          <a:bodyPr/>
          <a:lstStyle/>
          <a:p>
            <a:pPr algn="ctr" eaLnBrk="1" hangingPunct="1"/>
            <a:endParaRPr lang="ru-RU" sz="6000" b="1" dirty="0" smtClean="0">
              <a:solidFill>
                <a:srgbClr val="FFFF00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576" y="908720"/>
            <a:ext cx="7488832" cy="594928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4000" b="1" dirty="0" smtClean="0"/>
              <a:t>Глагол </a:t>
            </a:r>
            <a:r>
              <a:rPr lang="en-US" sz="4000" b="1" dirty="0" smtClean="0"/>
              <a:t> </a:t>
            </a:r>
            <a:r>
              <a:rPr lang="en-US" sz="4000" b="1" dirty="0" smtClean="0">
                <a:solidFill>
                  <a:srgbClr val="FF3300"/>
                </a:solidFill>
              </a:rPr>
              <a:t>to be</a:t>
            </a:r>
            <a:r>
              <a:rPr lang="en-US" sz="4000" b="1" dirty="0" smtClean="0"/>
              <a:t>  </a:t>
            </a:r>
            <a:r>
              <a:rPr lang="ru-RU" sz="4000" b="1" dirty="0" smtClean="0"/>
              <a:t>во времени</a:t>
            </a:r>
            <a:endParaRPr lang="en-US" sz="4000" b="1" dirty="0" smtClean="0"/>
          </a:p>
          <a:p>
            <a:pPr algn="ctr">
              <a:buFont typeface="Wingdings" pitchFamily="2" charset="2"/>
              <a:buNone/>
            </a:pPr>
            <a:r>
              <a:rPr lang="ru-RU" sz="4000" b="1" dirty="0" smtClean="0"/>
              <a:t> </a:t>
            </a:r>
            <a:r>
              <a:rPr lang="en-US" sz="4000" b="1" dirty="0" smtClean="0">
                <a:solidFill>
                  <a:srgbClr val="FFFF00"/>
                </a:solidFill>
              </a:rPr>
              <a:t>Future Simple </a:t>
            </a:r>
            <a:r>
              <a:rPr lang="ru-RU" sz="4000" b="1" dirty="0" smtClean="0">
                <a:solidFill>
                  <a:srgbClr val="FFFF00"/>
                </a:solidFill>
              </a:rPr>
              <a:t> </a:t>
            </a:r>
            <a:r>
              <a:rPr lang="ru-RU" sz="4000" b="1" dirty="0" smtClean="0">
                <a:solidFill>
                  <a:srgbClr val="FF3300"/>
                </a:solidFill>
              </a:rPr>
              <a:t>работает </a:t>
            </a:r>
            <a:r>
              <a:rPr lang="ru-RU" sz="4000" b="1" dirty="0" smtClean="0">
                <a:solidFill>
                  <a:srgbClr val="FF3300"/>
                </a:solidFill>
              </a:rPr>
              <a:t>сам.</a:t>
            </a:r>
            <a:endParaRPr lang="en-US" sz="4000" b="1" dirty="0" smtClean="0">
              <a:solidFill>
                <a:srgbClr val="FF3300"/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ru-RU" sz="4000" b="1" dirty="0" smtClean="0">
                <a:solidFill>
                  <a:srgbClr val="FF3300"/>
                </a:solidFill>
              </a:rPr>
              <a:t>  </a:t>
            </a:r>
          </a:p>
          <a:p>
            <a:pPr algn="ctr">
              <a:buFont typeface="Wingdings" pitchFamily="2" charset="2"/>
              <a:buNone/>
            </a:pPr>
            <a:r>
              <a:rPr lang="en-US" sz="4000" b="1" dirty="0" smtClean="0">
                <a:solidFill>
                  <a:srgbClr val="FF3300"/>
                </a:solidFill>
              </a:rPr>
              <a:t>         </a:t>
            </a:r>
            <a:r>
              <a:rPr lang="en-US" sz="4000" b="1" dirty="0" smtClean="0"/>
              <a:t>I will </a:t>
            </a:r>
            <a:r>
              <a:rPr lang="en-US" sz="4000" b="1" dirty="0" smtClean="0">
                <a:solidFill>
                  <a:srgbClr val="FF3300"/>
                </a:solidFill>
              </a:rPr>
              <a:t>be</a:t>
            </a:r>
            <a:r>
              <a:rPr lang="en-US" sz="4000" b="1" dirty="0" smtClean="0"/>
              <a:t> a doctor.  </a:t>
            </a:r>
          </a:p>
          <a:p>
            <a:pPr algn="ctr">
              <a:buFont typeface="Wingdings" pitchFamily="2" charset="2"/>
              <a:buNone/>
            </a:pPr>
            <a:r>
              <a:rPr lang="en-US" sz="4000" b="1" dirty="0" smtClean="0"/>
              <a:t>         </a:t>
            </a:r>
            <a:r>
              <a:rPr lang="ru-RU" sz="4000" b="1" dirty="0" smtClean="0"/>
              <a:t>Я </a:t>
            </a:r>
            <a:r>
              <a:rPr lang="ru-RU" sz="4000" b="1" dirty="0" smtClean="0">
                <a:solidFill>
                  <a:srgbClr val="FF3300"/>
                </a:solidFill>
              </a:rPr>
              <a:t>буду</a:t>
            </a:r>
            <a:r>
              <a:rPr lang="ru-RU" sz="4000" b="1" dirty="0" smtClean="0"/>
              <a:t> врачом.</a:t>
            </a:r>
            <a:endParaRPr lang="ru-RU" sz="2800" b="1" dirty="0" smtClean="0">
              <a:solidFill>
                <a:schemeClr val="tx2"/>
              </a:solidFill>
            </a:endParaRPr>
          </a:p>
          <a:p>
            <a:pPr algn="ctr">
              <a:buFont typeface="Wingdings" pitchFamily="2" charset="2"/>
              <a:buNone/>
            </a:pPr>
            <a:endParaRPr lang="en-US" sz="2800" dirty="0" smtClean="0">
              <a:solidFill>
                <a:srgbClr val="FFFF00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b="1" dirty="0" smtClean="0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AD4F9E0-9735-475E-BC4F-3284E161DA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1" y="692696"/>
            <a:ext cx="8348984" cy="2082364"/>
          </a:xfrm>
        </p:spPr>
        <p:txBody>
          <a:bodyPr/>
          <a:lstStyle/>
          <a:p>
            <a:pPr algn="ctr"/>
            <a:r>
              <a:rPr lang="ru-RU" sz="2800" dirty="0">
                <a:solidFill>
                  <a:schemeClr val="bg1"/>
                </a:solidFill>
              </a:rPr>
              <a:t/>
            </a:r>
            <a:br>
              <a:rPr lang="ru-RU" sz="2800" dirty="0">
                <a:solidFill>
                  <a:schemeClr val="bg1"/>
                </a:solidFill>
              </a:rPr>
            </a:br>
            <a:r>
              <a:rPr lang="ru-RU" sz="2800" dirty="0">
                <a:solidFill>
                  <a:schemeClr val="bg1"/>
                </a:solidFill>
              </a:rPr>
              <a:t/>
            </a:r>
            <a:br>
              <a:rPr lang="ru-RU" sz="2800" dirty="0">
                <a:solidFill>
                  <a:schemeClr val="bg1"/>
                </a:solidFill>
              </a:rPr>
            </a:br>
            <a:r>
              <a:rPr lang="ru-RU" sz="2800" dirty="0">
                <a:solidFill>
                  <a:schemeClr val="bg1"/>
                </a:solidFill>
              </a:rPr>
              <a:t> </a:t>
            </a:r>
            <a:br>
              <a:rPr lang="ru-RU" sz="2800" dirty="0">
                <a:solidFill>
                  <a:schemeClr val="bg1"/>
                </a:solidFill>
              </a:rPr>
            </a:br>
            <a:r>
              <a:rPr lang="ru-RU" sz="2800" dirty="0">
                <a:solidFill>
                  <a:schemeClr val="bg1"/>
                </a:solidFill>
              </a:rPr>
              <a:t/>
            </a:r>
            <a:br>
              <a:rPr lang="ru-RU" sz="2800" dirty="0">
                <a:solidFill>
                  <a:schemeClr val="bg1"/>
                </a:solidFill>
              </a:rPr>
            </a:br>
            <a:r>
              <a:rPr lang="ru-RU" sz="2400" b="1" dirty="0">
                <a:solidFill>
                  <a:schemeClr val="bg1"/>
                </a:solidFill>
              </a:rPr>
              <a:t>Выполни  </a:t>
            </a:r>
            <a:r>
              <a:rPr lang="ru-RU" sz="2400" b="1" dirty="0">
                <a:solidFill>
                  <a:srgbClr val="FFFF00"/>
                </a:solidFill>
              </a:rPr>
              <a:t>устно</a:t>
            </a:r>
            <a:r>
              <a:rPr lang="ru-RU" sz="2400" b="1" dirty="0">
                <a:solidFill>
                  <a:schemeClr val="bg1"/>
                </a:solidFill>
              </a:rPr>
              <a:t>  упр. </a:t>
            </a:r>
            <a:r>
              <a:rPr lang="ru-RU" sz="2400" b="1" dirty="0" smtClean="0">
                <a:solidFill>
                  <a:schemeClr val="bg1"/>
                </a:solidFill>
              </a:rPr>
              <a:t>4 </a:t>
            </a:r>
            <a:r>
              <a:rPr lang="ru-RU" sz="2400" b="1" dirty="0">
                <a:solidFill>
                  <a:schemeClr val="bg1"/>
                </a:solidFill>
              </a:rPr>
              <a:t>на стр. </a:t>
            </a:r>
            <a:r>
              <a:rPr lang="ru-RU" sz="2400" b="1" dirty="0" smtClean="0">
                <a:solidFill>
                  <a:schemeClr val="bg1"/>
                </a:solidFill>
              </a:rPr>
              <a:t>86</a:t>
            </a:r>
            <a:r>
              <a:rPr lang="en-US" sz="2400" b="1" dirty="0" smtClean="0">
                <a:solidFill>
                  <a:schemeClr val="bg1"/>
                </a:solidFill>
              </a:rPr>
              <a:t> (</a:t>
            </a:r>
            <a:r>
              <a:rPr lang="ru-RU" sz="2400" b="1" dirty="0" smtClean="0">
                <a:solidFill>
                  <a:schemeClr val="bg1"/>
                </a:solidFill>
              </a:rPr>
              <a:t>отправь видео).</a:t>
            </a:r>
            <a:r>
              <a:rPr lang="en-US" sz="2400" b="1" dirty="0">
                <a:solidFill>
                  <a:schemeClr val="bg1"/>
                </a:solidFill>
              </a:rPr>
              <a:t/>
            </a:r>
            <a:br>
              <a:rPr lang="en-US" sz="2400" b="1" dirty="0">
                <a:solidFill>
                  <a:schemeClr val="bg1"/>
                </a:solidFill>
              </a:rPr>
            </a:br>
            <a:r>
              <a:rPr lang="ru-RU" sz="2000" b="1" dirty="0" smtClean="0">
                <a:solidFill>
                  <a:schemeClr val="bg1"/>
                </a:solidFill>
              </a:rPr>
              <a:t>Посмотри на картинки  и скажи предложения  по образцу.</a:t>
            </a:r>
            <a:br>
              <a:rPr lang="ru-RU" sz="2000" b="1" dirty="0" smtClean="0">
                <a:solidFill>
                  <a:schemeClr val="bg1"/>
                </a:solidFill>
              </a:rPr>
            </a:br>
            <a:r>
              <a:rPr lang="ru-RU" sz="2000" b="1" dirty="0" smtClean="0">
                <a:solidFill>
                  <a:schemeClr val="bg1"/>
                </a:solidFill>
              </a:rPr>
              <a:t>Обрати внимание на выделенные слова.</a:t>
            </a:r>
            <a:r>
              <a:rPr lang="en-US" sz="2000" b="1" dirty="0" smtClean="0">
                <a:solidFill>
                  <a:schemeClr val="bg1"/>
                </a:solidFill>
              </a:rPr>
              <a:t/>
            </a:r>
            <a:br>
              <a:rPr lang="en-US" sz="2000" b="1" dirty="0" smtClean="0">
                <a:solidFill>
                  <a:schemeClr val="bg1"/>
                </a:solidFill>
              </a:rPr>
            </a:br>
            <a:r>
              <a:rPr lang="ru-RU" sz="2000" b="1" dirty="0" smtClean="0">
                <a:solidFill>
                  <a:schemeClr val="bg1"/>
                </a:solidFill>
              </a:rPr>
              <a:t/>
            </a:r>
            <a:br>
              <a:rPr lang="ru-RU" sz="2000" b="1" dirty="0" smtClean="0">
                <a:solidFill>
                  <a:schemeClr val="bg1"/>
                </a:solidFill>
              </a:rPr>
            </a:b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ru-RU" sz="2800" b="1" dirty="0" smtClean="0">
                <a:solidFill>
                  <a:srgbClr val="FFFF00"/>
                </a:solidFill>
              </a:rPr>
              <a:t>Образец:  </a:t>
            </a:r>
            <a:r>
              <a:rPr lang="en-US" sz="2800" b="1" dirty="0" smtClean="0">
                <a:solidFill>
                  <a:srgbClr val="FFFF00"/>
                </a:solidFill>
              </a:rPr>
              <a:t>A) </a:t>
            </a:r>
            <a:r>
              <a:rPr lang="en-US" sz="2800" b="1" dirty="0" smtClean="0">
                <a:solidFill>
                  <a:schemeClr val="bg1"/>
                </a:solidFill>
              </a:rPr>
              <a:t>Roy  </a:t>
            </a:r>
            <a:r>
              <a:rPr lang="en-US" sz="2800" b="1" u="sng" dirty="0" smtClean="0">
                <a:solidFill>
                  <a:schemeClr val="bg1"/>
                </a:solidFill>
              </a:rPr>
              <a:t>will be</a:t>
            </a:r>
            <a:r>
              <a:rPr lang="en-US" sz="2800" b="1" dirty="0" smtClean="0">
                <a:solidFill>
                  <a:schemeClr val="bg1"/>
                </a:solidFill>
              </a:rPr>
              <a:t>   twelve </a:t>
            </a:r>
            <a:r>
              <a:rPr lang="en-US" sz="2800" b="1" u="sng" dirty="0" smtClean="0">
                <a:solidFill>
                  <a:schemeClr val="bg1"/>
                </a:solidFill>
              </a:rPr>
              <a:t>in </a:t>
            </a:r>
            <a:r>
              <a:rPr lang="en-US" sz="2800" b="1" dirty="0" smtClean="0">
                <a:solidFill>
                  <a:schemeClr val="bg1"/>
                </a:solidFill>
              </a:rPr>
              <a:t>January.</a:t>
            </a:r>
            <a:br>
              <a:rPr lang="en-US" sz="2800" b="1" dirty="0" smtClean="0">
                <a:solidFill>
                  <a:schemeClr val="bg1"/>
                </a:solidFill>
              </a:rPr>
            </a:br>
            <a:r>
              <a:rPr lang="en-US" sz="2800" b="1" dirty="0" smtClean="0">
                <a:solidFill>
                  <a:schemeClr val="bg1"/>
                </a:solidFill>
              </a:rPr>
              <a:t>            </a:t>
            </a:r>
            <a:r>
              <a:rPr lang="en-US" sz="2800" b="1" dirty="0" smtClean="0">
                <a:solidFill>
                  <a:srgbClr val="FFFF00"/>
                </a:solidFill>
              </a:rPr>
              <a:t>B)</a:t>
            </a:r>
            <a:r>
              <a:rPr lang="en-US" sz="2800" b="1" dirty="0" smtClean="0">
                <a:solidFill>
                  <a:schemeClr val="bg1"/>
                </a:solidFill>
              </a:rPr>
              <a:t> </a:t>
            </a:r>
            <a:r>
              <a:rPr lang="en-US" sz="2800" b="1" u="sng" dirty="0" smtClean="0">
                <a:solidFill>
                  <a:schemeClr val="bg1"/>
                </a:solidFill>
              </a:rPr>
              <a:t>It’ll be</a:t>
            </a:r>
            <a:r>
              <a:rPr lang="en-US" sz="2800" b="1" dirty="0" smtClean="0">
                <a:solidFill>
                  <a:schemeClr val="bg1"/>
                </a:solidFill>
              </a:rPr>
              <a:t>  sunny </a:t>
            </a:r>
            <a:r>
              <a:rPr lang="en-US" sz="2800" b="1" u="sng" dirty="0" smtClean="0">
                <a:solidFill>
                  <a:schemeClr val="bg1"/>
                </a:solidFill>
              </a:rPr>
              <a:t>in</a:t>
            </a:r>
            <a:r>
              <a:rPr lang="en-US" sz="2800" b="1" dirty="0" smtClean="0">
                <a:solidFill>
                  <a:schemeClr val="bg1"/>
                </a:solidFill>
              </a:rPr>
              <a:t> </a:t>
            </a:r>
            <a:r>
              <a:rPr lang="en-US" sz="2800" b="1" dirty="0" err="1" smtClean="0">
                <a:solidFill>
                  <a:schemeClr val="bg1"/>
                </a:solidFill>
              </a:rPr>
              <a:t>Blackpool</a:t>
            </a:r>
            <a:r>
              <a:rPr lang="en-US" sz="2800" b="1" dirty="0" smtClean="0">
                <a:solidFill>
                  <a:schemeClr val="bg1"/>
                </a:solidFill>
              </a:rPr>
              <a:t>.</a:t>
            </a:r>
            <a:r>
              <a:rPr lang="en-US" sz="2800" dirty="0">
                <a:solidFill>
                  <a:schemeClr val="bg1"/>
                </a:solidFill>
              </a:rPr>
              <a:t/>
            </a:r>
            <a:br>
              <a:rPr lang="en-US" sz="2800" dirty="0">
                <a:solidFill>
                  <a:schemeClr val="bg1"/>
                </a:solidFill>
              </a:rPr>
            </a:br>
            <a:r>
              <a:rPr lang="ru-RU" sz="3200" dirty="0">
                <a:solidFill>
                  <a:schemeClr val="bg1"/>
                </a:solidFill>
              </a:rPr>
              <a:t> </a:t>
            </a:r>
            <a:br>
              <a:rPr lang="ru-RU" sz="3200" dirty="0">
                <a:solidFill>
                  <a:schemeClr val="bg1"/>
                </a:solidFill>
              </a:rPr>
            </a:br>
            <a:r>
              <a:rPr lang="ru-RU" sz="2400" dirty="0">
                <a:solidFill>
                  <a:schemeClr val="bg1"/>
                </a:solidFill>
              </a:rPr>
              <a:t/>
            </a:r>
            <a:br>
              <a:rPr lang="ru-RU" sz="2400" dirty="0">
                <a:solidFill>
                  <a:schemeClr val="bg1"/>
                </a:solidFill>
              </a:rPr>
            </a:b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C680B52-884F-4D6D-B520-1A7F9A650D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568" y="4509120"/>
            <a:ext cx="7988945" cy="720080"/>
          </a:xfrm>
        </p:spPr>
        <p:txBody>
          <a:bodyPr/>
          <a:lstStyle/>
          <a:p>
            <a:pPr algn="just"/>
            <a:r>
              <a:rPr lang="en-US" altLang="ru-RU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  </a:t>
            </a:r>
            <a:endParaRPr lang="ru-RU" dirty="0"/>
          </a:p>
        </p:txBody>
      </p:sp>
      <p:pic>
        <p:nvPicPr>
          <p:cNvPr id="5" name="Picture 7" descr="https://img-gorod.ru/web/265/2656481/jpg/2656481_detail.jpg">
            <a:extLst>
              <a:ext uri="{FF2B5EF4-FFF2-40B4-BE49-F238E27FC236}">
                <a16:creationId xmlns:a16="http://schemas.microsoft.com/office/drawing/2014/main" xmlns="" id="{F4BFB083-939A-4E6C-A88D-6E56C1833A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79912" y="3356992"/>
            <a:ext cx="2171288" cy="2688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860203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icrosoft YaHei"/>
        <a:cs typeface=""/>
      </a:majorFont>
      <a:minorFont>
        <a:latin typeface="Arbat-Bold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icrosoft YaHei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icrosoft YaHei" pitchFamily="34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icrosoft YaHei"/>
        <a:cs typeface=""/>
      </a:majorFont>
      <a:minorFont>
        <a:latin typeface="Arbat-Bold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icrosoft YaHei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icrosoft YaHei" pitchFamily="34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5063</TotalTime>
  <Words>332</Words>
  <Application>Microsoft Office PowerPoint</Application>
  <PresentationFormat>Экран (4:3)</PresentationFormat>
  <Paragraphs>93</Paragraphs>
  <Slides>15</Slides>
  <Notes>2</Notes>
  <HiddenSlides>0</HiddenSlides>
  <MMClips>1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Тема Office</vt:lpstr>
      <vt:lpstr>1_Тема Office</vt:lpstr>
      <vt:lpstr>Слайд 1</vt:lpstr>
      <vt:lpstr> Посмотри в окно и ответь на вопрос:</vt:lpstr>
      <vt:lpstr> Прочитай и переведи на русский язык! В каком времени даны глаголы?</vt:lpstr>
      <vt:lpstr>Слайд 4</vt:lpstr>
      <vt:lpstr> Future  Simple</vt:lpstr>
      <vt:lpstr>  Future Simple</vt:lpstr>
      <vt:lpstr>  Future Simple</vt:lpstr>
      <vt:lpstr>Слайд 8</vt:lpstr>
      <vt:lpstr>     Выполни  устно  упр. 4 на стр. 86 (отправь видео). Посмотри на картинки  и скажи предложения  по образцу. Обрати внимание на выделенные слова.    Образец:  A) Roy  will be   twelve in January.             B) It’ll be  sunny in Blackpool.    </vt:lpstr>
      <vt:lpstr>  Future Simple</vt:lpstr>
      <vt:lpstr>     Скажи, куда не поедут эти люди в этом году.  Образец:  Scarlet   won’t go to   London .    </vt:lpstr>
      <vt:lpstr>  Future Simple</vt:lpstr>
      <vt:lpstr>  Future Simple</vt:lpstr>
      <vt:lpstr>Прослушай диалоги (155), прочитай вслух.  Составь свои диалоги, используя слова справа вместо выделенных слов и прочитай.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Классная доска</dc:title>
  <dc:creator>Soul Reaver;Irenus</dc:creator>
  <cp:lastModifiedBy>a092c</cp:lastModifiedBy>
  <cp:revision>421</cp:revision>
  <cp:lastPrinted>1601-01-01T00:00:00Z</cp:lastPrinted>
  <dcterms:created xsi:type="dcterms:W3CDTF">2011-07-08T05:05:38Z</dcterms:created>
  <dcterms:modified xsi:type="dcterms:W3CDTF">2020-05-12T03:08:35Z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Company">
    <vt:lpwstr>DG Win&amp;Soft</vt:lpwstr>
  </property>
  <property fmtid="{D5CDD505-2E9C-101B-9397-08002B2CF9AE}" pid="4" name="HiddenSlides">
    <vt:r8>0</vt:r8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r8>0</vt:r8>
  </property>
  <property fmtid="{D5CDD505-2E9C-101B-9397-08002B2CF9AE}" pid="8" name="Notes">
    <vt:r8>0</vt:r8>
  </property>
  <property fmtid="{D5CDD505-2E9C-101B-9397-08002B2CF9AE}" pid="9" name="PresentationFormat">
    <vt:lpwstr>Экран (4:3)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r8>13</vt:r8>
  </property>
</Properties>
</file>