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7" r:id="rId9"/>
    <p:sldId id="266" r:id="rId10"/>
    <p:sldId id="264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76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14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0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5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46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73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12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83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5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2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22E2-FE2C-4A46-BFC3-F42ACAB8E060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A5135-1374-4783-AEBD-0B6D46CBF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4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39636" y="858983"/>
            <a:ext cx="86313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Муниципальное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учреждение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№57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ПРЕЗЕНТАЦИЯ ПРОЕКТА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«НЕРАЗЛУЧНЫЕ ДРУЗЬЯ - ВЗРОСЛЫЕ И ДЕТИ»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(средняя группа)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97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1999" cy="6996544"/>
          </a:xfrm>
        </p:spPr>
      </p:pic>
      <p:sp>
        <p:nvSpPr>
          <p:cNvPr id="6" name="TextBox 5"/>
          <p:cNvSpPr txBox="1"/>
          <p:nvPr/>
        </p:nvSpPr>
        <p:spPr>
          <a:xfrm>
            <a:off x="1274619" y="1579419"/>
            <a:ext cx="1043446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anose="030B0504020000000003" pitchFamily="66" charset="0"/>
              </a:rPr>
              <a:t>Оценка результатов:</a:t>
            </a:r>
          </a:p>
          <a:p>
            <a:r>
              <a:rPr lang="ru-RU" sz="2400" dirty="0"/>
              <a:t>Достигнутые результаты позволяют сделать вывод о том, что в </a:t>
            </a:r>
            <a:r>
              <a:rPr lang="ru-RU" sz="2400" dirty="0" smtClean="0"/>
              <a:t>результате</a:t>
            </a:r>
          </a:p>
          <a:p>
            <a:r>
              <a:rPr lang="ru-RU" sz="2400" dirty="0" smtClean="0"/>
              <a:t> мероприятий,</a:t>
            </a:r>
            <a:r>
              <a:rPr lang="ru-RU" sz="2400" dirty="0"/>
              <a:t> которые были проведены в ходе проекта у детей </a:t>
            </a:r>
            <a:r>
              <a:rPr lang="ru-RU" sz="2400" dirty="0" smtClean="0"/>
              <a:t>группы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укрепилось</a:t>
            </a:r>
            <a:r>
              <a:rPr lang="ru-RU" sz="2400" b="1" dirty="0"/>
              <a:t> </a:t>
            </a:r>
            <a:r>
              <a:rPr lang="ru-RU" sz="2400" dirty="0"/>
              <a:t>чувство любви </a:t>
            </a:r>
            <a:r>
              <a:rPr lang="ru-RU" sz="2400" dirty="0" smtClean="0"/>
              <a:t>и </a:t>
            </a:r>
            <a:r>
              <a:rPr lang="ru-RU" sz="2400" dirty="0"/>
              <a:t>уважения к родителям, гордости за свою семью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сформировалось убеждения о </a:t>
            </a:r>
            <a:r>
              <a:rPr lang="ru-RU" sz="2400" dirty="0" smtClean="0"/>
              <a:t>важности и </a:t>
            </a:r>
            <a:r>
              <a:rPr lang="ru-RU" sz="2400" dirty="0"/>
              <a:t>роли семьи в жизни ребенка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Проект способствовал развитию семейного творчества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сотрудничество семьи и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671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544"/>
            <a:ext cx="12192000" cy="6996544"/>
          </a:xfrm>
        </p:spPr>
      </p:pic>
    </p:spTree>
    <p:extLst>
      <p:ext uri="{BB962C8B-B14F-4D97-AF65-F5344CB8AC3E}">
        <p14:creationId xmlns:p14="http://schemas.microsoft.com/office/powerpoint/2010/main" val="3533506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57363" y="926523"/>
            <a:ext cx="565604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АКТУАЛЬНОСТЬ ПРОЕКТА:</a:t>
            </a:r>
          </a:p>
          <a:p>
            <a:r>
              <a:rPr lang="ru-RU" dirty="0" smtClean="0"/>
              <a:t>                                                    Семья </a:t>
            </a:r>
            <a:r>
              <a:rPr lang="ru-RU" dirty="0"/>
              <a:t>играет важную роль в жизни ребёнка, и наша, </a:t>
            </a:r>
            <a:endParaRPr lang="ru-RU" dirty="0" smtClean="0"/>
          </a:p>
          <a:p>
            <a:r>
              <a:rPr lang="ru-RU" dirty="0" smtClean="0"/>
              <a:t>педагогов</a:t>
            </a:r>
            <a:r>
              <a:rPr lang="ru-RU" dirty="0"/>
              <a:t>, задача – раскрыть перед </a:t>
            </a:r>
            <a:r>
              <a:rPr lang="ru-RU" b="1" dirty="0"/>
              <a:t>родителями</a:t>
            </a:r>
            <a:r>
              <a:rPr lang="ru-RU" dirty="0"/>
              <a:t> важные </a:t>
            </a:r>
            <a:r>
              <a:rPr lang="ru-RU" dirty="0" smtClean="0"/>
              <a:t>стороны </a:t>
            </a:r>
            <a:r>
              <a:rPr lang="ru-RU" dirty="0"/>
              <a:t>психического </a:t>
            </a:r>
            <a:r>
              <a:rPr lang="ru-RU" dirty="0" smtClean="0"/>
              <a:t>развития</a:t>
            </a:r>
          </a:p>
          <a:p>
            <a:r>
              <a:rPr lang="ru-RU" dirty="0" smtClean="0"/>
              <a:t> </a:t>
            </a:r>
            <a:r>
              <a:rPr lang="ru-RU" dirty="0"/>
              <a:t>ребенка на </a:t>
            </a:r>
            <a:r>
              <a:rPr lang="ru-RU" dirty="0" smtClean="0"/>
              <a:t>каждой </a:t>
            </a:r>
            <a:r>
              <a:rPr lang="ru-RU" dirty="0"/>
              <a:t>возрастной ступени дошкольного детства, </a:t>
            </a:r>
            <a:r>
              <a:rPr lang="ru-RU" dirty="0" smtClean="0"/>
              <a:t>порекомендовать</a:t>
            </a:r>
          </a:p>
          <a:p>
            <a:r>
              <a:rPr lang="ru-RU" dirty="0" smtClean="0"/>
              <a:t> </a:t>
            </a:r>
            <a:r>
              <a:rPr lang="ru-RU" dirty="0"/>
              <a:t>приемы </a:t>
            </a:r>
            <a:r>
              <a:rPr lang="ru-RU" b="1" dirty="0"/>
              <a:t>воспитания</a:t>
            </a:r>
            <a:r>
              <a:rPr lang="ru-RU" dirty="0"/>
              <a:t>. Педагоги придумывают разные </a:t>
            </a:r>
            <a:r>
              <a:rPr lang="ru-RU" dirty="0" smtClean="0"/>
              <a:t>формы </a:t>
            </a:r>
            <a:r>
              <a:rPr lang="ru-RU" dirty="0"/>
              <a:t>вовлечения мам и пап </a:t>
            </a:r>
            <a:r>
              <a:rPr lang="ru-RU" dirty="0" smtClean="0"/>
              <a:t>в</a:t>
            </a:r>
          </a:p>
          <a:p>
            <a:r>
              <a:rPr lang="ru-RU" dirty="0" smtClean="0"/>
              <a:t> </a:t>
            </a:r>
            <a:r>
              <a:rPr lang="ru-RU" dirty="0"/>
              <a:t>обучение и </a:t>
            </a:r>
            <a:r>
              <a:rPr lang="ru-RU" b="1" dirty="0"/>
              <a:t>воспитание</a:t>
            </a:r>
            <a:r>
              <a:rPr lang="ru-RU" dirty="0"/>
              <a:t> их собственных детей – собрания, стенды…., но </a:t>
            </a:r>
            <a:r>
              <a:rPr lang="ru-RU" dirty="0" smtClean="0"/>
              <a:t>откликаются</a:t>
            </a:r>
          </a:p>
          <a:p>
            <a:r>
              <a:rPr lang="ru-RU" dirty="0" smtClean="0"/>
              <a:t> </a:t>
            </a:r>
            <a:r>
              <a:rPr lang="ru-RU" dirty="0"/>
              <a:t>на них только малая часть </a:t>
            </a:r>
            <a:r>
              <a:rPr lang="ru-RU" b="1" dirty="0" smtClean="0"/>
              <a:t>родителей</a:t>
            </a:r>
            <a:r>
              <a:rPr lang="ru-RU" dirty="0" smtClean="0"/>
              <a:t>. Большинство</a:t>
            </a:r>
            <a:r>
              <a:rPr lang="ru-RU" dirty="0"/>
              <a:t> </a:t>
            </a:r>
            <a:r>
              <a:rPr lang="ru-RU" b="1" dirty="0"/>
              <a:t>родителей</a:t>
            </a:r>
            <a:r>
              <a:rPr lang="ru-RU" dirty="0"/>
              <a:t> не хотят или </a:t>
            </a:r>
            <a:r>
              <a:rPr lang="ru-RU" dirty="0" smtClean="0"/>
              <a:t>боятся</a:t>
            </a:r>
          </a:p>
          <a:p>
            <a:r>
              <a:rPr lang="ru-RU" dirty="0" smtClean="0"/>
              <a:t> </a:t>
            </a:r>
            <a:r>
              <a:rPr lang="ru-RU" dirty="0"/>
              <a:t>участвовать в совместных мероприятиях в детском саду. Очень многие не </a:t>
            </a:r>
            <a:r>
              <a:rPr lang="ru-RU" dirty="0" smtClean="0"/>
              <a:t>понимают</a:t>
            </a:r>
          </a:p>
          <a:p>
            <a:r>
              <a:rPr lang="ru-RU" dirty="0" smtClean="0"/>
              <a:t> </a:t>
            </a:r>
            <a:r>
              <a:rPr lang="ru-RU" dirty="0"/>
              <a:t>зачем, для чего и для кого это нужно. А ведь это нужно именно им и их детям, ведь </a:t>
            </a:r>
            <a:endParaRPr lang="ru-RU" dirty="0" smtClean="0"/>
          </a:p>
          <a:p>
            <a:r>
              <a:rPr lang="ru-RU" dirty="0" smtClean="0"/>
              <a:t>чем </a:t>
            </a:r>
            <a:r>
              <a:rPr lang="ru-RU" dirty="0"/>
              <a:t>старше ребёнок, тем дальше в своих интересах он становится от </a:t>
            </a:r>
            <a:r>
              <a:rPr lang="ru-RU" b="1" dirty="0"/>
              <a:t>родителей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которые </a:t>
            </a:r>
            <a:r>
              <a:rPr lang="ru-RU" dirty="0"/>
              <a:t>не принимали участие в его </a:t>
            </a:r>
            <a:r>
              <a:rPr lang="ru-RU" i="1" dirty="0"/>
              <a:t>«садовской»</a:t>
            </a:r>
            <a:r>
              <a:rPr lang="ru-RU" dirty="0"/>
              <a:t> жизни. А на сколько </a:t>
            </a:r>
            <a:r>
              <a:rPr lang="ru-RU" dirty="0" smtClean="0"/>
              <a:t>уверенным</a:t>
            </a:r>
          </a:p>
          <a:p>
            <a:r>
              <a:rPr lang="ru-RU" dirty="0" smtClean="0"/>
              <a:t> </a:t>
            </a:r>
            <a:r>
              <a:rPr lang="ru-RU" dirty="0"/>
              <a:t>в себе и своих силах является ребёнок, которому всегда придёт на </a:t>
            </a:r>
            <a:r>
              <a:rPr lang="ru-RU" dirty="0" smtClean="0"/>
              <a:t>помощь</a:t>
            </a:r>
          </a:p>
          <a:p>
            <a:r>
              <a:rPr lang="ru-RU" dirty="0" smtClean="0"/>
              <a:t> </a:t>
            </a:r>
            <a:r>
              <a:rPr lang="ru-RU" dirty="0"/>
              <a:t>мама или папа. Как приятно ребёнку видеть и ощущать поддержку близкого человека.</a:t>
            </a:r>
          </a:p>
          <a:p>
            <a:r>
              <a:rPr lang="ru-RU" dirty="0"/>
              <a:t>Сотрудники образовательных учреждений должны доступно донести до </a:t>
            </a:r>
            <a:r>
              <a:rPr lang="ru-RU" b="1" dirty="0" smtClean="0"/>
              <a:t>родителей</a:t>
            </a:r>
          </a:p>
          <a:p>
            <a:r>
              <a:rPr lang="ru-RU" dirty="0"/>
              <a:t> эту информацию и проводить достаточное количество мероприятий с </a:t>
            </a:r>
            <a:r>
              <a:rPr lang="ru-RU" dirty="0" smtClean="0"/>
              <a:t>привлечением</a:t>
            </a:r>
          </a:p>
          <a:p>
            <a:r>
              <a:rPr lang="ru-RU" dirty="0"/>
              <a:t> </a:t>
            </a:r>
            <a:r>
              <a:rPr lang="ru-RU" b="1" dirty="0"/>
              <a:t>родителей</a:t>
            </a:r>
            <a:r>
              <a:rPr lang="ru-RU" dirty="0"/>
              <a:t>, для того чтобы </a:t>
            </a:r>
            <a:r>
              <a:rPr lang="ru-RU" b="1" dirty="0"/>
              <a:t>родители</a:t>
            </a:r>
            <a:r>
              <a:rPr lang="ru-RU" dirty="0"/>
              <a:t> поняли на опыте всю важность </a:t>
            </a:r>
            <a:r>
              <a:rPr lang="ru-RU" dirty="0" smtClean="0"/>
              <a:t>совместной</a:t>
            </a:r>
          </a:p>
          <a:p>
            <a:r>
              <a:rPr lang="ru-RU" dirty="0" smtClean="0"/>
              <a:t> </a:t>
            </a:r>
            <a:r>
              <a:rPr lang="ru-RU" dirty="0"/>
              <a:t>деятельности с детьми.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168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36073" y="1381244"/>
            <a:ext cx="3859583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b="1" dirty="0"/>
              <a:t> </a:t>
            </a:r>
            <a:r>
              <a:rPr lang="ru-RU" dirty="0"/>
              <a:t>создание единого </a:t>
            </a:r>
            <a:r>
              <a:rPr lang="ru-RU" dirty="0" smtClean="0"/>
              <a:t>образовательного</a:t>
            </a:r>
          </a:p>
          <a:p>
            <a:r>
              <a:rPr lang="ru-RU" dirty="0" smtClean="0"/>
              <a:t> </a:t>
            </a:r>
            <a:r>
              <a:rPr lang="ru-RU" dirty="0"/>
              <a:t>пространства «детский сад - семья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, </a:t>
            </a:r>
            <a:r>
              <a:rPr lang="ru-RU" dirty="0"/>
              <a:t>обеспечивающего </a:t>
            </a:r>
            <a:r>
              <a:rPr lang="ru-RU" dirty="0" smtClean="0"/>
              <a:t>целостное</a:t>
            </a:r>
          </a:p>
          <a:p>
            <a:r>
              <a:rPr lang="ru-RU" dirty="0" smtClean="0"/>
              <a:t> </a:t>
            </a:r>
            <a:r>
              <a:rPr lang="ru-RU" dirty="0"/>
              <a:t>развитие личности дошкольника, </a:t>
            </a:r>
            <a:endParaRPr lang="ru-RU" dirty="0" smtClean="0"/>
          </a:p>
          <a:p>
            <a:r>
              <a:rPr lang="ru-RU" dirty="0" smtClean="0"/>
              <a:t>через </a:t>
            </a:r>
            <a:r>
              <a:rPr lang="ru-RU" dirty="0"/>
              <a:t>организацию </a:t>
            </a:r>
            <a:r>
              <a:rPr lang="ru-RU" dirty="0" smtClean="0"/>
              <a:t>взаимодействия</a:t>
            </a:r>
          </a:p>
          <a:p>
            <a:r>
              <a:rPr lang="ru-RU" dirty="0" smtClean="0"/>
              <a:t> </a:t>
            </a:r>
            <a:r>
              <a:rPr lang="ru-RU" dirty="0"/>
              <a:t>ДОУ с семьями воспитанников </a:t>
            </a:r>
            <a:r>
              <a:rPr lang="ru-RU" dirty="0" smtClean="0"/>
              <a:t>на</a:t>
            </a:r>
          </a:p>
          <a:p>
            <a:r>
              <a:rPr lang="ru-RU" dirty="0" smtClean="0"/>
              <a:t> </a:t>
            </a:r>
            <a:r>
              <a:rPr lang="ru-RU" dirty="0"/>
              <a:t>основе социального партнерства.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29476" y="1381244"/>
            <a:ext cx="920677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/>
              <a:t>1.Создать условия для </a:t>
            </a:r>
            <a:r>
              <a:rPr lang="ru-RU" dirty="0" smtClean="0"/>
              <a:t>благоприятного</a:t>
            </a:r>
          </a:p>
          <a:p>
            <a:r>
              <a:rPr lang="ru-RU" dirty="0" smtClean="0"/>
              <a:t> </a:t>
            </a:r>
            <a:r>
              <a:rPr lang="ru-RU" dirty="0"/>
              <a:t>климата социального </a:t>
            </a:r>
            <a:r>
              <a:rPr lang="ru-RU" dirty="0" smtClean="0"/>
              <a:t>партнерства</a:t>
            </a:r>
          </a:p>
          <a:p>
            <a:r>
              <a:rPr lang="ru-RU" dirty="0" smtClean="0"/>
              <a:t> </a:t>
            </a:r>
            <a:r>
              <a:rPr lang="ru-RU" dirty="0"/>
              <a:t>с родителями и детьми.</a:t>
            </a:r>
          </a:p>
          <a:p>
            <a:r>
              <a:rPr lang="ru-RU" dirty="0"/>
              <a:t>2. Повысить уровня </a:t>
            </a:r>
            <a:r>
              <a:rPr lang="ru-RU" dirty="0" smtClean="0"/>
              <a:t>психолого-</a:t>
            </a:r>
          </a:p>
          <a:p>
            <a:r>
              <a:rPr lang="ru-RU" dirty="0" smtClean="0"/>
              <a:t>педагогической компетентности</a:t>
            </a:r>
          </a:p>
          <a:p>
            <a:r>
              <a:rPr lang="ru-RU" dirty="0" smtClean="0"/>
              <a:t> </a:t>
            </a:r>
            <a:r>
              <a:rPr lang="ru-RU" dirty="0"/>
              <a:t>родителей по вопросам воспитания </a:t>
            </a:r>
            <a:r>
              <a:rPr lang="ru-RU" dirty="0" smtClean="0"/>
              <a:t>и</a:t>
            </a:r>
          </a:p>
          <a:p>
            <a:r>
              <a:rPr lang="ru-RU" dirty="0" smtClean="0"/>
              <a:t> </a:t>
            </a:r>
            <a:r>
              <a:rPr lang="ru-RU" dirty="0"/>
              <a:t>образования детей дошкольного возраста.</a:t>
            </a:r>
          </a:p>
          <a:p>
            <a:r>
              <a:rPr lang="ru-RU" dirty="0"/>
              <a:t>3.Сотрудничество детского </a:t>
            </a:r>
            <a:r>
              <a:rPr lang="ru-RU" dirty="0" smtClean="0"/>
              <a:t>сада</a:t>
            </a:r>
          </a:p>
          <a:p>
            <a:r>
              <a:rPr lang="ru-RU" dirty="0" smtClean="0"/>
              <a:t> </a:t>
            </a:r>
            <a:r>
              <a:rPr lang="ru-RU" dirty="0"/>
              <a:t>с родителями воспитанников </a:t>
            </a:r>
            <a:r>
              <a:rPr lang="ru-RU" dirty="0" smtClean="0"/>
              <a:t>в</a:t>
            </a:r>
          </a:p>
          <a:p>
            <a:r>
              <a:rPr lang="ru-RU" dirty="0" smtClean="0"/>
              <a:t> </a:t>
            </a:r>
            <a:r>
              <a:rPr lang="ru-RU" dirty="0"/>
              <a:t>решении задач образовательной </a:t>
            </a:r>
            <a:endParaRPr lang="ru-RU" dirty="0" smtClean="0"/>
          </a:p>
          <a:p>
            <a:r>
              <a:rPr lang="ru-RU" dirty="0" smtClean="0"/>
              <a:t>программы ДОУ в </a:t>
            </a:r>
            <a:r>
              <a:rPr lang="ru-RU" dirty="0"/>
              <a:t>детском саду.</a:t>
            </a:r>
          </a:p>
          <a:p>
            <a:r>
              <a:rPr lang="ru-RU" dirty="0"/>
              <a:t>4. Привлечь старшее поколение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помощь родителям.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5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729345" y="734291"/>
            <a:ext cx="7584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РЕАЛИЗАЦИИ ПРОЕКТА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319066"/>
            <a:ext cx="10112833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стихотворений о маме, папе, бабушке, дедушке,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русских народных сказок.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фотографий детей, родных и близких, иллюстраций по теме «Моя семья».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детьми.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дидактических, сюжетно-ролевых, театрализованных игр на семейную тематику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ЭТАП:</a:t>
            </a:r>
          </a:p>
          <a:p>
            <a:r>
              <a:rPr lang="ru-RU" b="1" dirty="0"/>
              <a:t>Изготовление оберегов для дома: куклы-</a:t>
            </a:r>
            <a:r>
              <a:rPr lang="ru-RU" b="1" dirty="0" err="1"/>
              <a:t>мотанки</a:t>
            </a:r>
            <a:r>
              <a:rPr lang="ru-RU" b="1" dirty="0"/>
              <a:t> и </a:t>
            </a:r>
            <a:r>
              <a:rPr lang="ru-RU" b="1" dirty="0" smtClean="0"/>
              <a:t>подкова из соленного теста </a:t>
            </a:r>
            <a:r>
              <a:rPr lang="ru-RU" b="1" dirty="0"/>
              <a:t>на счастье в доме.</a:t>
            </a: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081" y="4419792"/>
            <a:ext cx="2469573" cy="22305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729345" y="3429000"/>
            <a:ext cx="2576945" cy="22721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23656" y="4179936"/>
            <a:ext cx="2230582" cy="27102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897" y="3470563"/>
            <a:ext cx="2473905" cy="223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42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32" y="2082389"/>
            <a:ext cx="3167495" cy="31588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8977" y="2082389"/>
            <a:ext cx="3153641" cy="3117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1418" y="872836"/>
            <a:ext cx="842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КОНСУЛЬТАЦИИ , БУКЛЕТЫ, ПАМЯТКИ ДЛЯ РОДИТЕЛЕЙ</a:t>
            </a: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509" y="3661807"/>
            <a:ext cx="4128655" cy="280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2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435927" y="983673"/>
            <a:ext cx="4810163" cy="461665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«ДОРОГОЮ ДОБРА»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2725" y="1579638"/>
            <a:ext cx="2756622" cy="29787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627418"/>
            <a:ext cx="493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«Дедушка – мой лучший друг»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1236" y="5777345"/>
            <a:ext cx="4815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«Бабушкина сказка»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64489" y="1123018"/>
            <a:ext cx="2565697" cy="32103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05776" y="1478760"/>
            <a:ext cx="2605089" cy="30566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54958" y="4106002"/>
            <a:ext cx="2410687" cy="280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82691"/>
          </a:xfrm>
        </p:spPr>
      </p:pic>
      <p:sp>
        <p:nvSpPr>
          <p:cNvPr id="3" name="TextBox 2"/>
          <p:cNvSpPr txBox="1"/>
          <p:nvPr/>
        </p:nvSpPr>
        <p:spPr>
          <a:xfrm>
            <a:off x="1690255" y="872836"/>
            <a:ext cx="9236824" cy="523220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«МАМА, ПАПА, Я – СПОРТИВНАЯ СЕМЬЯ»</a:t>
            </a:r>
            <a:endParaRPr lang="ru-RU" sz="2800" b="1" dirty="0">
              <a:solidFill>
                <a:srgbClr val="002060"/>
              </a:solidFill>
              <a:latin typeface="Segoe Script" panose="030B0504020000000003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1690688"/>
            <a:ext cx="649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</a:t>
            </a:r>
            <a:r>
              <a:rPr lang="ru-RU" b="1" dirty="0" smtClean="0">
                <a:latin typeface="Arial Black" panose="020B0A04020102020204" pitchFamily="34" charset="0"/>
              </a:rPr>
              <a:t>(СЕМЕЙНЫЙ ДОСУГ)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7181" y="1662979"/>
            <a:ext cx="2507673" cy="22582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274344"/>
            <a:ext cx="2951019" cy="23552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6073" y="4215902"/>
            <a:ext cx="2743200" cy="22998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18" y="2354652"/>
            <a:ext cx="4371109" cy="28823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2" y="1801091"/>
            <a:ext cx="2632365" cy="212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99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51964"/>
          </a:xfrm>
        </p:spPr>
      </p:pic>
      <p:sp>
        <p:nvSpPr>
          <p:cNvPr id="5" name="TextBox 4"/>
          <p:cNvSpPr txBox="1"/>
          <p:nvPr/>
        </p:nvSpPr>
        <p:spPr>
          <a:xfrm>
            <a:off x="1330035" y="886691"/>
            <a:ext cx="8742219" cy="104644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наших родителей</a:t>
            </a:r>
          </a:p>
          <a:p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7418" y="1574330"/>
            <a:ext cx="2164564" cy="18357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0437" y="3816928"/>
            <a:ext cx="1953490" cy="17179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63544" y="4952788"/>
            <a:ext cx="2119743" cy="18426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90075" y="1519783"/>
            <a:ext cx="2133386" cy="19760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49255" y="3736398"/>
            <a:ext cx="1953491" cy="18790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87945" y="4953657"/>
            <a:ext cx="2178618" cy="17820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081" y="3167821"/>
            <a:ext cx="1623049" cy="21645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520" y="1711470"/>
            <a:ext cx="2109352" cy="20806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2392" y="1715737"/>
            <a:ext cx="1938179" cy="20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9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24000" y="1080655"/>
            <a:ext cx="7966364" cy="707886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3487" y="2184470"/>
            <a:ext cx="3879276" cy="4081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110" y="3316252"/>
            <a:ext cx="3478863" cy="2859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43736" y="2171489"/>
            <a:ext cx="3545461" cy="277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826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250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24</cp:revision>
  <dcterms:created xsi:type="dcterms:W3CDTF">2020-01-22T14:36:41Z</dcterms:created>
  <dcterms:modified xsi:type="dcterms:W3CDTF">2022-11-27T15:45:07Z</dcterms:modified>
</cp:coreProperties>
</file>