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Параллельные прямые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8062912" cy="17526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 класс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МС(К)ОУ С(К)ОШ № 15 г. Магнитогорска</a:t>
            </a: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VIII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вид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Подготовила и провела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Вилкул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Елена Анатольевна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Учитель математики, высшая категория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6 из 1664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396044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440 из 1650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276872"/>
            <a:ext cx="3628701" cy="441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atics.photodom.com/photos/2007/03/10/2555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504056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158 из 1650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212976"/>
            <a:ext cx="5184576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457 из 1664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45365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219 из 1664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140968"/>
            <a:ext cx="496855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121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Определите, какие линии являются параллельными. Запишите, что они параллельны. Например, </a:t>
            </a:r>
            <a:r>
              <a:rPr lang="en-US" sz="3200" dirty="0" smtClean="0"/>
              <a:t>c ║d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39552" y="2204864"/>
            <a:ext cx="1656184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2519772" y="2600908"/>
            <a:ext cx="151216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2708920"/>
            <a:ext cx="2160240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3059832" y="2276872"/>
            <a:ext cx="1296144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156176" y="2708920"/>
            <a:ext cx="16561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V="1">
            <a:off x="6336196" y="2672916"/>
            <a:ext cx="1440160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971600" y="4365104"/>
            <a:ext cx="1440160" cy="100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1518320" y="4754488"/>
            <a:ext cx="1440160" cy="9494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4463988" y="3969060"/>
            <a:ext cx="1728192" cy="16561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4644008" y="4581128"/>
            <a:ext cx="1296144" cy="8640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V="1">
            <a:off x="6552220" y="5265204"/>
            <a:ext cx="2016224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V="1">
            <a:off x="7020272" y="4869160"/>
            <a:ext cx="2232248" cy="72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244408" y="350100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k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76256" y="407707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o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24128" y="443711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95936" y="400506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y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95736" y="400506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x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3648" y="378904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84168" y="278092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00192" y="177281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n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995936" y="184482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27784" y="170080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3528" y="285293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d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39552" y="155679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02560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Две прямые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называются …,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они … … 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1556792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параллельными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2852936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не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2852936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пересекаются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971600" y="4941168"/>
            <a:ext cx="56886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55776" y="5733256"/>
            <a:ext cx="56886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536" y="4581128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680" y="537321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b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6021288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 ║ b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2132856"/>
            <a:ext cx="8229600" cy="3600400"/>
          </a:xfrm>
          <a:prstGeom prst="rect">
            <a:avLst/>
          </a:prstGeom>
        </p:spPr>
        <p:txBody>
          <a:bodyPr vert="horz" anchor="ctr">
            <a:normAutofit fontScale="47500" lnSpcReduction="200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I</a:t>
            </a:r>
            <a:r>
              <a:rPr lang="ru-RU" sz="4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 группа – постройте прямоугольник со </a:t>
            </a:r>
            <a:r>
              <a:rPr lang="ru-RU" sz="4200" b="1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сторонами </a:t>
            </a:r>
            <a:endParaRPr lang="ru-RU" sz="4200" b="1" spc="5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200" b="1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3 </a:t>
            </a:r>
            <a:r>
              <a:rPr lang="ru-RU" sz="4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см3 мм и 6 см5мм. Обозначьте его. Какие стороны прямоугольника являются параллельными отрезками? Используя знак ║, выпишите параллельные отрезки.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endParaRPr lang="en-US" sz="4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II</a:t>
            </a:r>
            <a:r>
              <a:rPr kumimoji="0" lang="ru-RU" sz="4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группа – выделите на рисунке параллельные отрезки. Постройте такой же чертёж. Используя знак ║, выпишите параллельные отрезки.</a:t>
            </a:r>
          </a:p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200" b="1" i="0" u="none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484632" lvl="0">
              <a:spcBef>
                <a:spcPct val="0"/>
              </a:spcBef>
            </a:pPr>
            <a:r>
              <a:rPr lang="en-US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III</a:t>
            </a:r>
            <a:r>
              <a:rPr lang="ru-RU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группа - Лист бумаги перегните так, чтобы получилось несколько параллельных прямых. Разверните и выделите линии сгиба карандашом.</a:t>
            </a:r>
            <a:endParaRPr kumimoji="0" lang="ru-RU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Вспомним: </a:t>
            </a:r>
            <a:r>
              <a:rPr lang="ru-RU" sz="2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пересекающиеся и непересекающиеся прямые, перпендикулярные прямые</a:t>
            </a:r>
            <a:endParaRPr lang="ru-RU" sz="270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467544" y="260648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11560" y="2636912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Узнаем: </a:t>
            </a:r>
            <a:r>
              <a:rPr kumimoji="0" lang="ru-RU" sz="26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какие прямые называются параллельными </a:t>
            </a:r>
            <a:endParaRPr kumimoji="0" lang="ru-RU" sz="26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83568" y="4437112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Будем учиться: </a:t>
            </a:r>
            <a:r>
              <a:rPr kumimoji="0" lang="ru-RU" sz="26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распознавать параллельные прямые на чертежах </a:t>
            </a:r>
            <a:endParaRPr kumimoji="0" lang="ru-RU" sz="26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Назовите линии. </a:t>
            </a:r>
            <a:br>
              <a:rPr lang="ru-RU" dirty="0" smtClean="0"/>
            </a:br>
            <a:r>
              <a:rPr lang="ru-RU" dirty="0" smtClean="0"/>
              <a:t>Выделите прямые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600" y="2924944"/>
            <a:ext cx="1872208" cy="1584176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971596" y="2924944"/>
            <a:ext cx="72012" cy="457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3203848" y="2492896"/>
            <a:ext cx="2304256" cy="144016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3203848" y="2492896"/>
            <a:ext cx="2376264" cy="189735"/>
            <a:chOff x="3131840" y="2996952"/>
            <a:chExt cx="2376264" cy="189735"/>
          </a:xfrm>
        </p:grpSpPr>
        <p:sp>
          <p:nvSpPr>
            <p:cNvPr id="8" name="Овал 7"/>
            <p:cNvSpPr/>
            <p:nvPr/>
          </p:nvSpPr>
          <p:spPr>
            <a:xfrm>
              <a:off x="3131840" y="3140968"/>
              <a:ext cx="45719" cy="45719"/>
            </a:xfrm>
            <a:prstGeom prst="ellips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5436096" y="2996952"/>
              <a:ext cx="72008" cy="45719"/>
            </a:xfrm>
            <a:prstGeom prst="ellips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4499992" y="2852936"/>
            <a:ext cx="2160240" cy="172819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275856" y="5877272"/>
            <a:ext cx="2448272" cy="43204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 rot="19927709">
            <a:off x="691973" y="4936969"/>
            <a:ext cx="2944838" cy="766689"/>
          </a:xfrm>
          <a:custGeom>
            <a:avLst/>
            <a:gdLst>
              <a:gd name="connsiteX0" fmla="*/ 0 w 2944838"/>
              <a:gd name="connsiteY0" fmla="*/ 766689 h 766689"/>
              <a:gd name="connsiteX1" fmla="*/ 633047 w 2944838"/>
              <a:gd name="connsiteY1" fmla="*/ 232116 h 766689"/>
              <a:gd name="connsiteX2" fmla="*/ 1533379 w 2944838"/>
              <a:gd name="connsiteY2" fmla="*/ 724486 h 766689"/>
              <a:gd name="connsiteX3" fmla="*/ 2208628 w 2944838"/>
              <a:gd name="connsiteY3" fmla="*/ 35169 h 766689"/>
              <a:gd name="connsiteX4" fmla="*/ 2827607 w 2944838"/>
              <a:gd name="connsiteY4" fmla="*/ 513470 h 766689"/>
              <a:gd name="connsiteX5" fmla="*/ 2912013 w 2944838"/>
              <a:gd name="connsiteY5" fmla="*/ 569741 h 766689"/>
              <a:gd name="connsiteX6" fmla="*/ 2912013 w 2944838"/>
              <a:gd name="connsiteY6" fmla="*/ 569741 h 766689"/>
              <a:gd name="connsiteX7" fmla="*/ 2912013 w 2944838"/>
              <a:gd name="connsiteY7" fmla="*/ 569741 h 766689"/>
              <a:gd name="connsiteX8" fmla="*/ 2912013 w 2944838"/>
              <a:gd name="connsiteY8" fmla="*/ 569741 h 766689"/>
              <a:gd name="connsiteX9" fmla="*/ 2869810 w 2944838"/>
              <a:gd name="connsiteY9" fmla="*/ 555673 h 76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44838" h="766689">
                <a:moveTo>
                  <a:pt x="0" y="766689"/>
                </a:moveTo>
                <a:cubicBezTo>
                  <a:pt x="188742" y="502919"/>
                  <a:pt x="377484" y="239150"/>
                  <a:pt x="633047" y="232116"/>
                </a:cubicBezTo>
                <a:cubicBezTo>
                  <a:pt x="888610" y="225082"/>
                  <a:pt x="1270782" y="757310"/>
                  <a:pt x="1533379" y="724486"/>
                </a:cubicBezTo>
                <a:cubicBezTo>
                  <a:pt x="1795976" y="691662"/>
                  <a:pt x="1992923" y="70338"/>
                  <a:pt x="2208628" y="35169"/>
                </a:cubicBezTo>
                <a:cubicBezTo>
                  <a:pt x="2424333" y="0"/>
                  <a:pt x="2710376" y="424375"/>
                  <a:pt x="2827607" y="513470"/>
                </a:cubicBezTo>
                <a:cubicBezTo>
                  <a:pt x="2944838" y="602565"/>
                  <a:pt x="2912013" y="569741"/>
                  <a:pt x="2912013" y="569741"/>
                </a:cubicBezTo>
                <a:lnTo>
                  <a:pt x="2912013" y="569741"/>
                </a:lnTo>
                <a:lnTo>
                  <a:pt x="2912013" y="569741"/>
                </a:lnTo>
                <a:lnTo>
                  <a:pt x="2912013" y="569741"/>
                </a:lnTo>
                <a:cubicBezTo>
                  <a:pt x="2904979" y="567396"/>
                  <a:pt x="2879189" y="562707"/>
                  <a:pt x="2869810" y="555673"/>
                </a:cubicBezTo>
              </a:path>
            </a:pathLst>
          </a:cu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7020272" y="908720"/>
            <a:ext cx="1296144" cy="2160240"/>
          </a:xfrm>
          <a:prstGeom prst="arc">
            <a:avLst>
              <a:gd name="adj1" fmla="val 18644317"/>
              <a:gd name="adj2" fmla="val 509200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6228184" y="4941168"/>
            <a:ext cx="230425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8460432" y="4869160"/>
            <a:ext cx="72008" cy="72008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653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Определите, какие линии являются пересекающимися, а какие непересекающимися.</a:t>
            </a:r>
            <a:br>
              <a:rPr lang="ru-RU" sz="2800" dirty="0" smtClean="0"/>
            </a:br>
            <a:r>
              <a:rPr lang="ru-RU" sz="2800" dirty="0" smtClean="0"/>
              <a:t>Как называются линии </a:t>
            </a:r>
            <a:r>
              <a:rPr lang="en-US" sz="2800" dirty="0" smtClean="0"/>
              <a:t>a </a:t>
            </a:r>
            <a:r>
              <a:rPr lang="ru-RU" sz="2800" dirty="0" smtClean="0"/>
              <a:t>и </a:t>
            </a:r>
            <a:r>
              <a:rPr lang="en-US" sz="2800" dirty="0" smtClean="0"/>
              <a:t>b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27584" y="4077072"/>
            <a:ext cx="216024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467544" y="3933056"/>
            <a:ext cx="2808312" cy="72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707904" y="2492896"/>
            <a:ext cx="1656184" cy="12241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923928" y="2708920"/>
            <a:ext cx="1872208" cy="13681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796136" y="3645024"/>
            <a:ext cx="26642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372200" y="2924944"/>
            <a:ext cx="1584176" cy="15121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779912" y="5517232"/>
            <a:ext cx="288032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716016" y="6093296"/>
            <a:ext cx="30243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87624" y="2492896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95936" y="4077072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d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414908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75856" y="2996952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16416" y="3861048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m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72400" y="2420888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n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96336" y="5517232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o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88224" y="486916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e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352928" cy="26642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Две линии называются … …,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если пересекаются под … … 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332656"/>
            <a:ext cx="8229600" cy="13990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Линии </a:t>
            </a:r>
            <a:r>
              <a:rPr kumimoji="0" lang="en-US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</a:t>
            </a:r>
            <a:r>
              <a:rPr kumimoji="0" lang="en-US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называются перпендикулярные</a:t>
            </a:r>
            <a:endParaRPr kumimoji="0" lang="ru-RU" sz="4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249289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перпендикулярными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96336" y="24928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прямыми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37170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прямым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28" y="37170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углом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Постройте у себя в тетради такие же линии. </a:t>
            </a:r>
            <a:br>
              <a:rPr lang="ru-RU" sz="2800" dirty="0" smtClean="0"/>
            </a:br>
            <a:r>
              <a:rPr lang="ru-RU" sz="2800" dirty="0" smtClean="0"/>
              <a:t>Установите, пересекутся ли линии</a:t>
            </a:r>
            <a:r>
              <a:rPr lang="en-US" sz="2800" dirty="0" smtClean="0"/>
              <a:t> a</a:t>
            </a:r>
            <a:r>
              <a:rPr lang="ru-RU" sz="2800" dirty="0" smtClean="0"/>
              <a:t> и </a:t>
            </a:r>
            <a:r>
              <a:rPr lang="en-US" sz="2800" dirty="0" smtClean="0"/>
              <a:t>b</a:t>
            </a:r>
            <a:r>
              <a:rPr lang="ru-RU" sz="2800" dirty="0" smtClean="0"/>
              <a:t>;</a:t>
            </a:r>
            <a:r>
              <a:rPr lang="en-US" sz="2800" dirty="0" smtClean="0"/>
              <a:t> c</a:t>
            </a:r>
            <a:r>
              <a:rPr lang="ru-RU" sz="2800" dirty="0" smtClean="0"/>
              <a:t> и </a:t>
            </a:r>
            <a:r>
              <a:rPr lang="en-US" sz="2800" dirty="0" smtClean="0"/>
              <a:t>d</a:t>
            </a:r>
            <a:r>
              <a:rPr lang="ru-RU" sz="2800" dirty="0" smtClean="0"/>
              <a:t>, если их продолжить</a:t>
            </a:r>
            <a:endParaRPr lang="ru-RU" sz="28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0800000">
            <a:off x="755576" y="2636912"/>
            <a:ext cx="19442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647564" y="4185084"/>
            <a:ext cx="20882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932040" y="4077072"/>
            <a:ext cx="288032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932040" y="3140968"/>
            <a:ext cx="302433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07704" y="3212976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d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7544" y="270892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6016" y="2420888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60032" y="342900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59216" cy="7920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Определите, какая фигура изображена.</a:t>
            </a:r>
            <a:endParaRPr lang="ru-RU" sz="2800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827584" y="476672"/>
            <a:ext cx="7859216" cy="792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rmAutofit fontScale="975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Постройте такую же в тетради.</a:t>
            </a:r>
            <a:endParaRPr kumimoji="0" lang="ru-RU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dk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827584" y="476672"/>
            <a:ext cx="7859216" cy="792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rmAutofit fontScale="90000" lnSpcReduction="100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Назовите противоположные стороны данной фигуры.</a:t>
            </a:r>
            <a:endParaRPr kumimoji="0" lang="ru-RU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dk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827584" y="476672"/>
            <a:ext cx="7859216" cy="792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rmAutofit fontScale="90000" lnSpcReduction="100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Продолжите эти стороны за пределы фигуры.</a:t>
            </a:r>
            <a:endParaRPr kumimoji="0" lang="ru-RU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dk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827584" y="476672"/>
            <a:ext cx="7859216" cy="792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rmAutofit fontScale="975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Какие прямые получились?</a:t>
            </a:r>
            <a:endParaRPr kumimoji="0" lang="ru-RU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dk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2204864"/>
            <a:ext cx="3384376" cy="295232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11560" y="2204864"/>
            <a:ext cx="2304256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55576" y="5157192"/>
            <a:ext cx="2232248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372200" y="5157192"/>
            <a:ext cx="2232248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372200" y="2204864"/>
            <a:ext cx="2088232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72200" y="141277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C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1760" y="141277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B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11760" y="530120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56176" y="530120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D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2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44142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u="sng" dirty="0" smtClean="0"/>
              <a:t>Вывод: </a:t>
            </a:r>
            <a:r>
              <a:rPr lang="ru-RU" dirty="0" smtClean="0"/>
              <a:t>Две прямые называются 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параллельными</a:t>
            </a:r>
            <a:r>
              <a:rPr lang="ru-RU" dirty="0" smtClean="0"/>
              <a:t>, если они не пересекаются.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9552" y="3284984"/>
            <a:ext cx="8229600" cy="24414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rmAutofit fontScale="97500"/>
          </a:bodyPr>
          <a:lstStyle/>
          <a:p>
            <a:pPr marL="484632" lvl="0">
              <a:spcBef>
                <a:spcPct val="0"/>
              </a:spcBef>
            </a:pPr>
            <a:r>
              <a:rPr kumimoji="0" lang="ru-RU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Параллельность</a:t>
            </a:r>
            <a:r>
              <a:rPr kumimoji="0" lang="ru-RU" sz="4200" b="0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прямых обозначается </a:t>
            </a:r>
            <a:r>
              <a:rPr lang="ru-RU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знаком </a:t>
            </a:r>
            <a:r>
              <a:rPr lang="ru-RU" sz="4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-main-pic" descr="Картинка 21 из 1664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628800"/>
            <a:ext cx="403244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0 из 1664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475252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305</TotalTime>
  <Words>267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Параллельные прямые</vt:lpstr>
      <vt:lpstr>Вспомним: пересекающиеся и непересекающиеся прямые, перпендикулярные прямые</vt:lpstr>
      <vt:lpstr>Назовите линии.  Выделите прямые</vt:lpstr>
      <vt:lpstr>Определите, какие линии являются пересекающимися, а какие непересекающимися. Как называются линии a и b?</vt:lpstr>
      <vt:lpstr>Две линии называются … …,   если пересекаются под … … .</vt:lpstr>
      <vt:lpstr>Постройте у себя в тетради такие же линии.  Установите, пересекутся ли линии a и b; c и d, если их продолжить</vt:lpstr>
      <vt:lpstr>Определите, какая фигура изображена.</vt:lpstr>
      <vt:lpstr>Вывод: Две прямые называются параллельными, если они не пересекаются.</vt:lpstr>
      <vt:lpstr>Слайд 9</vt:lpstr>
      <vt:lpstr>Слайд 10</vt:lpstr>
      <vt:lpstr>Слайд 11</vt:lpstr>
      <vt:lpstr>Слайд 12</vt:lpstr>
      <vt:lpstr>Определите, какие линии являются параллельными. Запишите, что они параллельны. Например, c ║d.</vt:lpstr>
      <vt:lpstr>Две прямые   называются …,   если они … … .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Вилкул</dc:creator>
  <cp:lastModifiedBy>1</cp:lastModifiedBy>
  <cp:revision>35</cp:revision>
  <dcterms:created xsi:type="dcterms:W3CDTF">2011-11-21T11:13:23Z</dcterms:created>
  <dcterms:modified xsi:type="dcterms:W3CDTF">2011-11-23T09:56:24Z</dcterms:modified>
</cp:coreProperties>
</file>