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525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4AA04-570F-42F1-B446-875BC014D959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0737B-3DA2-4C0E-B411-E7821B7F7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.wixstatic.com/media/f1761d_70b691a0d0f4470c8925eb6d89fd8514~mv2.jpg/v1/fill/w_1024,h_1024,al_c,q_85/hello_html_7080c5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976664" cy="597666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91880" y="6093296"/>
            <a:ext cx="21755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В.В Бианки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pickimage.ru/wp-content/uploads/images/detskie/bathingbears/kupaniemedvezhat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pickimage.ru/wp-content/uploads/images/detskie/bathingbears/kupaniemedvezhat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933056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чащи вышли на берег большая бурая медведица и с ней два весёлых медвежонка. Медведица схватила одного медвежонка зубами за шиворот и давай окунать в речку.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Медвежонок визжал и барахтался, но мать не выпускала его, пока хорошенько не выполоскала в воде.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Другой медвежонок испугался холодной ванны и пустился удирать в лес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533002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020272" y="260648"/>
            <a:ext cx="14229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БУРАЯ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04660" y="908720"/>
            <a:ext cx="27393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 ШИВОРОТ 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1556792"/>
            <a:ext cx="2019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ОКУНАТЬ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2276872"/>
            <a:ext cx="1903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ШЛЕПОК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2924944"/>
            <a:ext cx="2121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ЗНОЙНЫЙ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05064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Мать догнала его, надавала шлепков, а потом — в воду, как первого.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Очутившись снова на земле, оба медвежонка остались очень довольны купанием: день был знойный, и им было очень жарко в густых лохматых шубках. Вода хорошо освежила их. После купания медведи опять скрылись в лесу.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8"/>
            <a:ext cx="5904655" cy="378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omp\Documents\Scanned Documents\Рисунок (15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776542" y="336026"/>
            <a:ext cx="1901208" cy="2614549"/>
          </a:xfrm>
          <a:prstGeom prst="rect">
            <a:avLst/>
          </a:prstGeom>
          <a:noFill/>
        </p:spPr>
      </p:pic>
      <p:pic>
        <p:nvPicPr>
          <p:cNvPr id="1028" name="Picture 4" descr="C:\Users\Komp\Documents\Scanned Documents\Рисунок (15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417423" y="359440"/>
            <a:ext cx="2160241" cy="2970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C:\Users\Komp\Documents\Scanned Documents\Рисунок (15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54270" y="3242274"/>
            <a:ext cx="2146829" cy="2952329"/>
          </a:xfrm>
          <a:prstGeom prst="rect">
            <a:avLst/>
          </a:prstGeom>
          <a:noFill/>
        </p:spPr>
      </p:pic>
      <p:pic>
        <p:nvPicPr>
          <p:cNvPr id="1030" name="Picture 6" descr="C:\Users\Komp\Documents\Scanned Documents\Рисунок (160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485574" y="3513112"/>
            <a:ext cx="2238482" cy="3078370"/>
          </a:xfrm>
          <a:prstGeom prst="rect">
            <a:avLst/>
          </a:prstGeom>
          <a:noFill/>
        </p:spPr>
      </p:pic>
      <p:pic>
        <p:nvPicPr>
          <p:cNvPr id="7" name="Picture 3" descr="C:\Users\Komp\Documents\Scanned Documents\Рисунок (15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654104" y="3554808"/>
            <a:ext cx="2016225" cy="2772721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 flipH="1">
            <a:off x="3203848" y="0"/>
            <a:ext cx="72008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156176" y="0"/>
            <a:ext cx="72008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0" y="3212976"/>
            <a:ext cx="9144000" cy="7200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C:\Users\Komp\Documents\Scanned Documents\Рисунок (161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513310" y="142874"/>
            <a:ext cx="2355724" cy="287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120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</dc:creator>
  <cp:lastModifiedBy>Komp</cp:lastModifiedBy>
  <cp:revision>11</cp:revision>
  <dcterms:created xsi:type="dcterms:W3CDTF">2022-11-21T14:38:30Z</dcterms:created>
  <dcterms:modified xsi:type="dcterms:W3CDTF">2022-11-27T13:15:55Z</dcterms:modified>
</cp:coreProperties>
</file>