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6" r:id="rId3"/>
    <p:sldId id="260" r:id="rId4"/>
    <p:sldId id="261" r:id="rId5"/>
    <p:sldId id="262" r:id="rId6"/>
    <p:sldId id="265" r:id="rId7"/>
    <p:sldId id="266" r:id="rId8"/>
    <p:sldId id="267" r:id="rId9"/>
    <p:sldId id="270" r:id="rId10"/>
    <p:sldId id="271" r:id="rId11"/>
    <p:sldId id="272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2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94" d="100"/>
          <a:sy n="94" d="100"/>
        </p:scale>
        <p:origin x="-125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7A62-537E-493D-BFE6-B2F13D19BA24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BA8B-97C9-4642-AF02-CACDC3454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516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7A62-537E-493D-BFE6-B2F13D19BA24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BA8B-97C9-4642-AF02-CACDC3454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761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7A62-537E-493D-BFE6-B2F13D19BA24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BA8B-97C9-4642-AF02-CACDC3454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105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7A62-537E-493D-BFE6-B2F13D19BA24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BA8B-97C9-4642-AF02-CACDC3454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805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7A62-537E-493D-BFE6-B2F13D19BA24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BA8B-97C9-4642-AF02-CACDC3454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588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7A62-537E-493D-BFE6-B2F13D19BA24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BA8B-97C9-4642-AF02-CACDC3454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076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7A62-537E-493D-BFE6-B2F13D19BA24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BA8B-97C9-4642-AF02-CACDC3454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301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7A62-537E-493D-BFE6-B2F13D19BA24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BA8B-97C9-4642-AF02-CACDC3454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595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7A62-537E-493D-BFE6-B2F13D19BA24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BA8B-97C9-4642-AF02-CACDC3454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45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7A62-537E-493D-BFE6-B2F13D19BA24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BA8B-97C9-4642-AF02-CACDC3454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453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7A62-537E-493D-BFE6-B2F13D19BA24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BA8B-97C9-4642-AF02-CACDC3454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902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A7A62-537E-493D-BFE6-B2F13D19BA24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ABA8B-97C9-4642-AF02-CACDC3454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854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ru-RU" dirty="0" smtClean="0"/>
              <a:t>Экспериментальный проект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75655" y="1556792"/>
            <a:ext cx="568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МБДОУ Детский сад общеразвивающего вида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4048" y="4725144"/>
            <a:ext cx="3102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Подготовила воспитатель: </a:t>
            </a:r>
            <a:endParaRPr lang="ru-RU" dirty="0" smtClean="0"/>
          </a:p>
          <a:p>
            <a:pPr algn="r"/>
            <a:r>
              <a:rPr lang="ru-RU" dirty="0" smtClean="0"/>
              <a:t>Чурилова М.В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204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ru-RU" dirty="0" smtClean="0"/>
              <a:t>Утонул не утонул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556792"/>
            <a:ext cx="4038600" cy="344224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727324"/>
            <a:ext cx="4038600" cy="3726011"/>
          </a:xfrm>
        </p:spPr>
      </p:pic>
    </p:spTree>
    <p:extLst>
      <p:ext uri="{BB962C8B-B14F-4D97-AF65-F5344CB8AC3E}">
        <p14:creationId xmlns:p14="http://schemas.microsoft.com/office/powerpoint/2010/main" val="113469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27325"/>
            <a:ext cx="4038600" cy="22717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727325"/>
            <a:ext cx="4038600" cy="2271712"/>
          </a:xfrm>
        </p:spPr>
      </p:pic>
    </p:spTree>
    <p:extLst>
      <p:ext uri="{BB962C8B-B14F-4D97-AF65-F5344CB8AC3E}">
        <p14:creationId xmlns:p14="http://schemas.microsoft.com/office/powerpoint/2010/main" val="160863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04664"/>
            <a:ext cx="4038600" cy="51125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764704"/>
            <a:ext cx="3888432" cy="5832648"/>
          </a:xfrm>
        </p:spPr>
      </p:pic>
    </p:spTree>
    <p:extLst>
      <p:ext uri="{BB962C8B-B14F-4D97-AF65-F5344CB8AC3E}">
        <p14:creationId xmlns:p14="http://schemas.microsoft.com/office/powerpoint/2010/main" val="320956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Дует ветер ветерок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556792"/>
            <a:ext cx="4038600" cy="344224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727324"/>
            <a:ext cx="4038600" cy="3654003"/>
          </a:xfrm>
        </p:spPr>
      </p:pic>
    </p:spTree>
    <p:extLst>
      <p:ext uri="{BB962C8B-B14F-4D97-AF65-F5344CB8AC3E}">
        <p14:creationId xmlns:p14="http://schemas.microsoft.com/office/powerpoint/2010/main" val="173820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Вижу не вижу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27324"/>
            <a:ext cx="4038600" cy="365400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412776"/>
            <a:ext cx="4038600" cy="3586261"/>
          </a:xfrm>
        </p:spPr>
      </p:pic>
    </p:spTree>
    <p:extLst>
      <p:ext uri="{BB962C8B-B14F-4D97-AF65-F5344CB8AC3E}">
        <p14:creationId xmlns:p14="http://schemas.microsoft.com/office/powerpoint/2010/main" val="277798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Пузырьки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27324"/>
            <a:ext cx="4038600" cy="372601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412776"/>
            <a:ext cx="4038600" cy="3586261"/>
          </a:xfrm>
        </p:spPr>
      </p:pic>
    </p:spTree>
    <p:extLst>
      <p:ext uri="{BB962C8B-B14F-4D97-AF65-F5344CB8AC3E}">
        <p14:creationId xmlns:p14="http://schemas.microsoft.com/office/powerpoint/2010/main" val="378137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Надувание шарика не обычным способом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27324"/>
            <a:ext cx="4038600" cy="358199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412776"/>
            <a:ext cx="4038600" cy="3586261"/>
          </a:xfrm>
        </p:spPr>
      </p:pic>
    </p:spTree>
    <p:extLst>
      <p:ext uri="{BB962C8B-B14F-4D97-AF65-F5344CB8AC3E}">
        <p14:creationId xmlns:p14="http://schemas.microsoft.com/office/powerpoint/2010/main" val="195773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340768"/>
            <a:ext cx="4244280" cy="432048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340768"/>
            <a:ext cx="4327349" cy="4320480"/>
          </a:xfrm>
        </p:spPr>
      </p:pic>
    </p:spTree>
    <p:extLst>
      <p:ext uri="{BB962C8B-B14F-4D97-AF65-F5344CB8AC3E}">
        <p14:creationId xmlns:p14="http://schemas.microsoft.com/office/powerpoint/2010/main" val="23335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196752"/>
            <a:ext cx="4038600" cy="380228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727324"/>
            <a:ext cx="4038600" cy="3870027"/>
          </a:xfrm>
        </p:spPr>
      </p:pic>
    </p:spTree>
    <p:extLst>
      <p:ext uri="{BB962C8B-B14F-4D97-AF65-F5344CB8AC3E}">
        <p14:creationId xmlns:p14="http://schemas.microsoft.com/office/powerpoint/2010/main" val="372070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260648"/>
            <a:ext cx="8046156" cy="5865515"/>
          </a:xfrm>
        </p:spPr>
      </p:pic>
    </p:spTree>
    <p:extLst>
      <p:ext uri="{BB962C8B-B14F-4D97-AF65-F5344CB8AC3E}">
        <p14:creationId xmlns:p14="http://schemas.microsoft.com/office/powerpoint/2010/main" val="331631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Подготовила воспитатель: </a:t>
            </a:r>
            <a:r>
              <a:rPr lang="ru-RU" dirty="0" err="1" smtClean="0"/>
              <a:t>ЧуриловаМ.В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Цель: Воспитывать у детей интерес к окружающему миру.</a:t>
            </a:r>
          </a:p>
          <a:p>
            <a:r>
              <a:rPr lang="ru-RU" dirty="0" smtClean="0"/>
              <a:t>Задачи: учить детей соблюдать элементарные правила и делать выводы из проделанной работы</a:t>
            </a:r>
          </a:p>
          <a:p>
            <a:r>
              <a:rPr lang="ru-RU" dirty="0" smtClean="0"/>
              <a:t>Закреплять полученные знания умения и навыки.</a:t>
            </a:r>
          </a:p>
          <a:p>
            <a:r>
              <a:rPr lang="ru-RU" dirty="0" smtClean="0"/>
              <a:t>Воспитывать аккуратность и любознательность.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73612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568952" cy="5040560"/>
          </a:xfrm>
          <a:solidFill>
            <a:srgbClr val="FF0000"/>
          </a:solidFill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804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/>
              <a:t>Угадай материал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8856984" cy="5328592"/>
          </a:xfrm>
        </p:spPr>
      </p:pic>
    </p:spTree>
    <p:extLst>
      <p:ext uri="{BB962C8B-B14F-4D97-AF65-F5344CB8AC3E}">
        <p14:creationId xmlns:p14="http://schemas.microsoft.com/office/powerpoint/2010/main" val="126537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260648"/>
            <a:ext cx="8046156" cy="6192688"/>
          </a:xfrm>
        </p:spPr>
      </p:pic>
    </p:spTree>
    <p:extLst>
      <p:ext uri="{BB962C8B-B14F-4D97-AF65-F5344CB8AC3E}">
        <p14:creationId xmlns:p14="http://schemas.microsoft.com/office/powerpoint/2010/main" val="225447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8631384" cy="6120680"/>
          </a:xfrm>
        </p:spPr>
      </p:pic>
    </p:spTree>
    <p:extLst>
      <p:ext uri="{BB962C8B-B14F-4D97-AF65-F5344CB8AC3E}">
        <p14:creationId xmlns:p14="http://schemas.microsoft.com/office/powerpoint/2010/main" val="79667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Опыты с воздухом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63455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/>
              <a:t>С</a:t>
            </a:r>
            <a:r>
              <a:rPr lang="ru-RU" dirty="0" smtClean="0"/>
              <a:t>татистическое электричество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5132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260648"/>
            <a:ext cx="8046156" cy="6120680"/>
          </a:xfrm>
        </p:spPr>
      </p:pic>
    </p:spTree>
    <p:extLst>
      <p:ext uri="{BB962C8B-B14F-4D97-AF65-F5344CB8AC3E}">
        <p14:creationId xmlns:p14="http://schemas.microsoft.com/office/powerpoint/2010/main" val="141610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Лопни шарик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412776"/>
            <a:ext cx="4038600" cy="358626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727324"/>
            <a:ext cx="4038600" cy="3365971"/>
          </a:xfrm>
        </p:spPr>
      </p:pic>
    </p:spTree>
    <p:extLst>
      <p:ext uri="{BB962C8B-B14F-4D97-AF65-F5344CB8AC3E}">
        <p14:creationId xmlns:p14="http://schemas.microsoft.com/office/powerpoint/2010/main" val="227611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81</Words>
  <Application>Microsoft Office PowerPoint</Application>
  <PresentationFormat>Экран (4:3)</PresentationFormat>
  <Paragraphs>19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Экспериментальный проект </vt:lpstr>
      <vt:lpstr>Подготовила воспитатель: ЧуриловаМ.В.</vt:lpstr>
      <vt:lpstr>Угадай материал</vt:lpstr>
      <vt:lpstr>Презентация PowerPoint</vt:lpstr>
      <vt:lpstr>Презентация PowerPoint</vt:lpstr>
      <vt:lpstr>Опыты с воздухом</vt:lpstr>
      <vt:lpstr>Статистическое электричество</vt:lpstr>
      <vt:lpstr>Презентация PowerPoint</vt:lpstr>
      <vt:lpstr>Лопни шарик</vt:lpstr>
      <vt:lpstr>Утонул не утонул </vt:lpstr>
      <vt:lpstr>Презентация PowerPoint</vt:lpstr>
      <vt:lpstr>Презентация PowerPoint</vt:lpstr>
      <vt:lpstr>Дует ветер ветерок</vt:lpstr>
      <vt:lpstr>Вижу не вижу </vt:lpstr>
      <vt:lpstr>Пузырьки </vt:lpstr>
      <vt:lpstr>Надувание шарика не обычным способом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Детский сад№51</dc:creator>
  <cp:lastModifiedBy>user</cp:lastModifiedBy>
  <cp:revision>17</cp:revision>
  <dcterms:created xsi:type="dcterms:W3CDTF">2017-04-04T16:05:50Z</dcterms:created>
  <dcterms:modified xsi:type="dcterms:W3CDTF">2022-11-27T17:11:06Z</dcterms:modified>
</cp:coreProperties>
</file>