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dreads.com/work/quotes/129678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oney.usnews.com/money/personal-finance/saving-and-budgeting/articles/how-to-make-a-family-budget" TargetMode="External"/><Relationship Id="rId2" Type="http://schemas.openxmlformats.org/officeDocument/2006/relationships/hyperlink" Target="https://www.thebalance.com/set-up-a-family-budget-312926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789040"/>
            <a:ext cx="68580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Bookman Old Style" pitchFamily="18" charset="0"/>
              </a:rPr>
              <a:t>Family Budget </a:t>
            </a:r>
            <a:endParaRPr lang="ru-RU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157192"/>
            <a:ext cx="6858000" cy="533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Student: </a:t>
            </a:r>
            <a:r>
              <a:rPr lang="en-US" b="1" dirty="0" err="1" smtClean="0"/>
              <a:t>Viktoria</a:t>
            </a:r>
            <a:r>
              <a:rPr lang="en-US" b="1" dirty="0" smtClean="0"/>
              <a:t> </a:t>
            </a:r>
            <a:r>
              <a:rPr lang="en-US" b="1" dirty="0" err="1" smtClean="0"/>
              <a:t>Seredkina</a:t>
            </a:r>
            <a:endParaRPr lang="en-US" b="1" dirty="0" smtClean="0"/>
          </a:p>
          <a:p>
            <a:r>
              <a:rPr lang="en-US" b="1" dirty="0" smtClean="0"/>
              <a:t>Teacher: O.N. </a:t>
            </a:r>
            <a:r>
              <a:rPr lang="en-US" b="1" dirty="0" err="1" smtClean="0"/>
              <a:t>Shitikova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aim of the project: to study the family expenses </a:t>
            </a:r>
            <a:r>
              <a:rPr lang="en-US" dirty="0"/>
              <a:t>per week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0396" y="1557412"/>
            <a:ext cx="8229600" cy="3217912"/>
          </a:xfrm>
        </p:spPr>
        <p:txBody>
          <a:bodyPr>
            <a:normAutofit/>
          </a:bodyPr>
          <a:lstStyle/>
          <a:p>
            <a:r>
              <a:rPr lang="en-US" dirty="0" smtClean="0"/>
              <a:t>The object: The </a:t>
            </a:r>
            <a:r>
              <a:rPr lang="en-US" dirty="0" err="1" smtClean="0"/>
              <a:t>Seredkins</a:t>
            </a:r>
            <a:r>
              <a:rPr lang="en-US" dirty="0" smtClean="0"/>
              <a:t>’ family budget</a:t>
            </a:r>
          </a:p>
          <a:p>
            <a:r>
              <a:rPr lang="en-US" dirty="0" smtClean="0"/>
              <a:t>The subject: weekly family expenses in </a:t>
            </a:r>
            <a:r>
              <a:rPr lang="en-US" smtClean="0"/>
              <a:t>December 2019</a:t>
            </a:r>
            <a:endParaRPr lang="en-US" dirty="0"/>
          </a:p>
          <a:p>
            <a:r>
              <a:rPr lang="en-US" dirty="0" smtClean="0"/>
              <a:t>The tasks:</a:t>
            </a:r>
          </a:p>
          <a:p>
            <a:r>
              <a:rPr lang="en-US" dirty="0" smtClean="0"/>
              <a:t>      To learn specific information about family budget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 analyze different checks</a:t>
            </a:r>
            <a:r>
              <a:rPr lang="ru-RU" dirty="0" smtClean="0"/>
              <a:t>, </a:t>
            </a:r>
            <a:r>
              <a:rPr lang="en-US" dirty="0" smtClean="0"/>
              <a:t>utility bills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To interview my parents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 count expenses per week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 analyze the expenses per week and draw a conclusion which  expenses were obvious and necessary for our every day life and how much money  per week we wasted (unnecessary expenses)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157192"/>
            <a:ext cx="777686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know how to budget your family money , you can make healthy financial choices</a:t>
            </a:r>
            <a:endParaRPr lang="ru-RU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542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family budget?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4214842" cy="4929222"/>
          </a:xfrm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A family budget is a statement which shows how family income is spent on various items of necessaries, comforts, luxuries, and other  wants.</a:t>
            </a:r>
          </a:p>
          <a:p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 descr="Картинки по запросу family budget quo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2440" y="1413157"/>
            <a:ext cx="4248472" cy="424847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a good idea?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>
                <a:latin typeface="Bookman Old Style" pitchFamily="18" charset="0"/>
              </a:rPr>
              <a:t>Healthy financial choices can make you:</a:t>
            </a:r>
          </a:p>
          <a:p>
            <a:r>
              <a:rPr lang="en-GB" dirty="0" smtClean="0">
                <a:latin typeface="Bookman Old Style" pitchFamily="18" charset="0"/>
              </a:rPr>
              <a:t>decrease expenses</a:t>
            </a:r>
          </a:p>
          <a:p>
            <a:r>
              <a:rPr lang="en-GB" dirty="0" smtClean="0">
                <a:latin typeface="Bookman Old Style" pitchFamily="18" charset="0"/>
              </a:rPr>
              <a:t>save money</a:t>
            </a:r>
          </a:p>
          <a:p>
            <a:r>
              <a:rPr lang="en-GB" dirty="0" smtClean="0">
                <a:latin typeface="Bookman Old Style" pitchFamily="18" charset="0"/>
              </a:rPr>
              <a:t>avoid debts</a:t>
            </a:r>
          </a:p>
          <a:p>
            <a:r>
              <a:rPr lang="en-US" dirty="0" smtClean="0">
                <a:latin typeface="Bookman Old Style" pitchFamily="18" charset="0"/>
              </a:rPr>
              <a:t>set aside money for your wants or unforeseen expenses or emergences 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people in a family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It is easier to run a budget if you are responsible only for yourself.  But the expenses increase if there are more people of your family. </a:t>
            </a:r>
          </a:p>
          <a:p>
            <a:r>
              <a:rPr lang="en-US" dirty="0" smtClean="0">
                <a:latin typeface="Bookman Old Style" pitchFamily="18" charset="0"/>
              </a:rPr>
              <a:t>Personally,  my family consists  of four members.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Рисунок 3" descr="Vw3uzqaRKt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071810"/>
            <a:ext cx="2839642" cy="3786190"/>
          </a:xfrm>
          <a:prstGeom prst="rect">
            <a:avLst/>
          </a:prstGeom>
        </p:spPr>
      </p:pic>
      <p:pic>
        <p:nvPicPr>
          <p:cNvPr id="5" name="Рисунок 4" descr="20180825_163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65386" y="3071810"/>
            <a:ext cx="2305747" cy="37861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90600"/>
          </a:xfrm>
        </p:spPr>
        <p:txBody>
          <a:bodyPr/>
          <a:lstStyle/>
          <a:p>
            <a:r>
              <a:rPr lang="en-US" dirty="0" smtClean="0"/>
              <a:t>Expenses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8229600" cy="493776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All family expenses can be divided into flexible, fixed and unforeseen expenses. </a:t>
            </a:r>
            <a:endParaRPr lang="ru-RU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0170013"/>
              </p:ext>
            </p:extLst>
          </p:nvPr>
        </p:nvGraphicFramePr>
        <p:xfrm>
          <a:off x="683569" y="1714488"/>
          <a:ext cx="7103144" cy="3856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18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18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18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718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718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93734">
                <a:tc>
                  <a:txBody>
                    <a:bodyPr/>
                    <a:lstStyle/>
                    <a:p>
                      <a:r>
                        <a:rPr lang="en-US" dirty="0" smtClean="0"/>
                        <a:t>Flexible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Unforeseen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2994">
                <a:tc>
                  <a:txBody>
                    <a:bodyPr/>
                    <a:lstStyle/>
                    <a:p>
                      <a:r>
                        <a:rPr lang="en-US" dirty="0" smtClean="0"/>
                        <a:t>Food (+ food for pet)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10 228.86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cost of flat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11 549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</a:t>
                      </a:r>
                      <a:r>
                        <a:rPr lang="en-US" baseline="0" dirty="0" smtClean="0"/>
                        <a:t> repair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46 911.80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6646">
                <a:tc>
                  <a:txBody>
                    <a:bodyPr/>
                    <a:lstStyle/>
                    <a:p>
                      <a:r>
                        <a:rPr lang="en-US" dirty="0" smtClean="0"/>
                        <a:t>Household</a:t>
                      </a:r>
                      <a:r>
                        <a:rPr lang="en-US" baseline="0" dirty="0" smtClean="0"/>
                        <a:t> goods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Credits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6646"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r>
                        <a:rPr lang="en-US" baseline="0" dirty="0" smtClean="0"/>
                        <a:t> tickets (+ petrol)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Bills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320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6646">
                <a:tc>
                  <a:txBody>
                    <a:bodyPr/>
                    <a:lstStyle/>
                    <a:p>
                      <a:r>
                        <a:rPr lang="en-US" dirty="0" smtClean="0"/>
                        <a:t>Cosmetics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1 338.2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6646">
                <a:tc>
                  <a:txBody>
                    <a:bodyPr/>
                    <a:lstStyle/>
                    <a:p>
                      <a:r>
                        <a:rPr lang="en-US" dirty="0" smtClean="0"/>
                        <a:t>Cigarettes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1 404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I have learnt some </a:t>
            </a:r>
            <a:r>
              <a:rPr lang="en-US" dirty="0">
                <a:latin typeface="+mj-lt"/>
              </a:rPr>
              <a:t>specific information about family budget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j-lt"/>
              </a:rPr>
              <a:t>I have analyzed different </a:t>
            </a:r>
            <a:r>
              <a:rPr lang="en-US" dirty="0">
                <a:latin typeface="+mj-lt"/>
              </a:rPr>
              <a:t>checks</a:t>
            </a:r>
            <a:r>
              <a:rPr lang="ru-RU" dirty="0">
                <a:latin typeface="+mj-lt"/>
              </a:rPr>
              <a:t>, </a:t>
            </a:r>
            <a:r>
              <a:rPr lang="en-US" dirty="0">
                <a:latin typeface="+mj-lt"/>
              </a:rPr>
              <a:t>utility bills</a:t>
            </a:r>
            <a:endParaRPr lang="ru-RU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+mj-lt"/>
              </a:rPr>
              <a:t>To interview my parents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+mj-lt"/>
              </a:rPr>
              <a:t>To count expenses per week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+mj-lt"/>
              </a:rPr>
              <a:t>To analyze the expenses per week and draw a conclusion which  expenses were obvious and necessary for our every day life and how much money  per week we wasted (unnecessary expenses)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6408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“Don't tell me what you value, show me your budget, and I'll tell you what you value.”</a:t>
            </a:r>
            <a:br>
              <a:rPr lang="en-US" dirty="0" smtClean="0">
                <a:latin typeface="Bookman Old Style" pitchFamily="18" charset="0"/>
              </a:rPr>
            </a:br>
            <a:r>
              <a:rPr lang="en-US" dirty="0" smtClean="0">
                <a:latin typeface="Bookman Old Style" pitchFamily="18" charset="0"/>
              </a:rPr>
              <a:t>― </a:t>
            </a:r>
            <a:r>
              <a:rPr lang="en-US" b="1" dirty="0" smtClean="0">
                <a:latin typeface="Bookman Old Style" pitchFamily="18" charset="0"/>
              </a:rPr>
              <a:t>Joe Biden</a:t>
            </a:r>
          </a:p>
          <a:p>
            <a:r>
              <a:rPr lang="en-US" dirty="0" smtClean="0">
                <a:latin typeface="Bookman Old Style" pitchFamily="18" charset="0"/>
              </a:rPr>
              <a:t>“It isn't what you earn but how spend it that fixes your class.”</a:t>
            </a:r>
            <a:br>
              <a:rPr lang="en-US" dirty="0" smtClean="0">
                <a:latin typeface="Bookman Old Style" pitchFamily="18" charset="0"/>
              </a:rPr>
            </a:br>
            <a:r>
              <a:rPr lang="en-US" dirty="0" smtClean="0">
                <a:latin typeface="Bookman Old Style" pitchFamily="18" charset="0"/>
              </a:rPr>
              <a:t>― </a:t>
            </a:r>
            <a:r>
              <a:rPr lang="en-US" b="1" dirty="0" smtClean="0">
                <a:latin typeface="Bookman Old Style" pitchFamily="18" charset="0"/>
              </a:rPr>
              <a:t>Sinclair Lewis, </a:t>
            </a:r>
            <a:r>
              <a:rPr lang="en-US" b="1" dirty="0" smtClean="0">
                <a:latin typeface="Bookman Old Style" pitchFamily="18" charset="0"/>
                <a:hlinkClick r:id="rId2"/>
              </a:rPr>
              <a:t>It Can't Happen Here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Used Literature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Rainbow English </a:t>
            </a:r>
            <a:r>
              <a:rPr lang="ru-RU" dirty="0" smtClean="0">
                <a:latin typeface="+mj-lt"/>
              </a:rPr>
              <a:t>О.В. Афанасьева, И.В. Михеева, К.М.Баранова</a:t>
            </a:r>
          </a:p>
          <a:p>
            <a:r>
              <a:rPr lang="en-US" b="1" dirty="0" smtClean="0">
                <a:latin typeface="+mj-lt"/>
              </a:rPr>
              <a:t>Starlight</a:t>
            </a:r>
            <a:r>
              <a:rPr lang="en-US" dirty="0" smtClean="0">
                <a:latin typeface="+mj-lt"/>
              </a:rPr>
              <a:t> Virginia Evans, </a:t>
            </a:r>
            <a:r>
              <a:rPr lang="en-US" dirty="0" err="1" smtClean="0">
                <a:latin typeface="+mj-lt"/>
              </a:rPr>
              <a:t>Radislav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Milrood</a:t>
            </a:r>
            <a:r>
              <a:rPr lang="en-US" dirty="0" smtClean="0">
                <a:latin typeface="+mj-lt"/>
              </a:rPr>
              <a:t>, Jenny Dooley, </a:t>
            </a:r>
            <a:r>
              <a:rPr lang="en-US" dirty="0" err="1" smtClean="0">
                <a:latin typeface="+mj-lt"/>
              </a:rPr>
              <a:t>Ksenia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Baranova</a:t>
            </a:r>
            <a:r>
              <a:rPr lang="en-US" dirty="0" smtClean="0">
                <a:latin typeface="+mj-lt"/>
              </a:rPr>
              <a:t>, Victoria </a:t>
            </a:r>
            <a:r>
              <a:rPr lang="en-US" dirty="0" err="1" smtClean="0">
                <a:latin typeface="+mj-lt"/>
              </a:rPr>
              <a:t>Kopylova</a:t>
            </a:r>
            <a:endParaRPr lang="en-US" dirty="0" smtClean="0">
              <a:latin typeface="+mj-lt"/>
            </a:endParaRPr>
          </a:p>
          <a:p>
            <a:r>
              <a:rPr lang="en-GB" dirty="0" smtClean="0">
                <a:latin typeface="+mj-lt"/>
                <a:hlinkClick r:id="rId2"/>
              </a:rPr>
              <a:t>https://</a:t>
            </a:r>
            <a:r>
              <a:rPr lang="en-GB" dirty="0" smtClean="0">
                <a:latin typeface="+mj-lt"/>
                <a:hlinkClick r:id="rId2"/>
              </a:rPr>
              <a:t>www.thebalance.com/set-up-a-family-budget-3129262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  <a:hlinkClick r:id="rId3"/>
              </a:rPr>
              <a:t>https://money.usnews.com/money/personal-finance/saving-and-budgeting/articles/how-to-make-a-family-budget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165</TotalTime>
  <Words>402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Family Budget </vt:lpstr>
      <vt:lpstr>The aim of the project: to study the family expenses per week  </vt:lpstr>
      <vt:lpstr>What is a family budget?</vt:lpstr>
      <vt:lpstr>Why is it a good idea?</vt:lpstr>
      <vt:lpstr>Number of people in a family</vt:lpstr>
      <vt:lpstr>Expenses</vt:lpstr>
      <vt:lpstr>Conclusion</vt:lpstr>
      <vt:lpstr>Слайд 8</vt:lpstr>
      <vt:lpstr>Used Literature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family budget </dc:title>
  <dc:creator>User</dc:creator>
  <cp:lastModifiedBy>User</cp:lastModifiedBy>
  <cp:revision>24</cp:revision>
  <dcterms:created xsi:type="dcterms:W3CDTF">2019-12-23T18:46:48Z</dcterms:created>
  <dcterms:modified xsi:type="dcterms:W3CDTF">2020-03-11T17:25:37Z</dcterms:modified>
</cp:coreProperties>
</file>