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7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909162-AB10-4303-A2F8-18E5EC35FC97}" v="3" dt="2022-11-27T17:47:50.642"/>
    <p1510:client id="{3458AE85-1712-4E2E-8BFF-33D8D99AB1D0}" v="2" dt="2022-11-27T16:55:55.505"/>
    <p1510:client id="{61523E75-9C58-4979-95C0-CD78BCA3800B}" v="132" dt="2022-11-27T18:22:53.174"/>
    <p1510:client id="{71CB5BCF-58CE-40C5-A3D4-C7650C50EBEE}" v="13" dt="2022-11-27T18:28:19.676"/>
    <p1510:client id="{90250CB5-E7B8-4871-B0F9-BC71A4F98A50}" v="1213" dt="2022-11-27T15:00:56.409"/>
    <p1510:client id="{909CDDFE-A795-4B52-9895-201C201D1CFD}" v="1" dt="2022-11-27T15:35:31.625"/>
    <p1510:client id="{97EB617B-A632-4512-8681-7E0ACA3AB186}" v="4" dt="2022-11-27T17:28:44.084"/>
    <p1510:client id="{B24ED74C-0B22-49DA-9C4D-47219EE0394D}" v="125" dt="2022-11-27T15:27:19.716"/>
    <p1510:client id="{B2FF3799-7DC7-4F81-952A-7582F14C4CFE}" v="26" dt="2022-11-27T18:26:03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араваева Анастасия" userId="9545d8c184f90edb" providerId="Windows Live" clId="Web-{71CB5BCF-58CE-40C5-A3D4-C7650C50EBEE}"/>
    <pc:docChg chg="modSld">
      <pc:chgData name="Караваева Анастасия" userId="9545d8c184f90edb" providerId="Windows Live" clId="Web-{71CB5BCF-58CE-40C5-A3D4-C7650C50EBEE}" dt="2022-11-27T18:28:19.676" v="12"/>
      <pc:docMkLst>
        <pc:docMk/>
      </pc:docMkLst>
      <pc:sldChg chg="modSp addAnim modAnim">
        <pc:chgData name="Караваева Анастасия" userId="9545d8c184f90edb" providerId="Windows Live" clId="Web-{71CB5BCF-58CE-40C5-A3D4-C7650C50EBEE}" dt="2022-11-27T18:28:19.676" v="12"/>
        <pc:sldMkLst>
          <pc:docMk/>
          <pc:sldMk cId="3692630181" sldId="264"/>
        </pc:sldMkLst>
        <pc:spChg chg="mod">
          <ac:chgData name="Караваева Анастасия" userId="9545d8c184f90edb" providerId="Windows Live" clId="Web-{71CB5BCF-58CE-40C5-A3D4-C7650C50EBEE}" dt="2022-11-27T18:28:06.692" v="4" actId="20577"/>
          <ac:spMkLst>
            <pc:docMk/>
            <pc:sldMk cId="3692630181" sldId="264"/>
            <ac:spMk id="4" creationId="{D81540A7-16CF-01BB-A754-69C8FBE0D247}"/>
          </ac:spMkLst>
        </pc:spChg>
      </pc:sldChg>
    </pc:docChg>
  </pc:docChgLst>
  <pc:docChgLst>
    <pc:chgData name="Караваева Анастасия" userId="9545d8c184f90edb" providerId="Windows Live" clId="Web-{90250CB5-E7B8-4871-B0F9-BC71A4F98A50}"/>
    <pc:docChg chg="addSld delSld modSld addMainMaster delMainMaster">
      <pc:chgData name="Караваева Анастасия" userId="9545d8c184f90edb" providerId="Windows Live" clId="Web-{90250CB5-E7B8-4871-B0F9-BC71A4F98A50}" dt="2022-11-27T15:00:56.409" v="1199" actId="1076"/>
      <pc:docMkLst>
        <pc:docMk/>
      </pc:docMkLst>
      <pc:sldChg chg="addSp delSp modSp mod setBg modClrScheme addAnim delDesignElem chgLayout">
        <pc:chgData name="Караваева Анастасия" userId="9545d8c184f90edb" providerId="Windows Live" clId="Web-{90250CB5-E7B8-4871-B0F9-BC71A4F98A50}" dt="2022-11-27T12:01:30.346" v="231"/>
        <pc:sldMkLst>
          <pc:docMk/>
          <pc:sldMk cId="1351651579" sldId="256"/>
        </pc:sldMkLst>
        <pc:spChg chg="mod ord">
          <ac:chgData name="Караваева Анастасия" userId="9545d8c184f90edb" providerId="Windows Live" clId="Web-{90250CB5-E7B8-4871-B0F9-BC71A4F98A50}" dt="2022-11-27T12:01:30.346" v="231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Караваева Анастасия" userId="9545d8c184f90edb" providerId="Windows Live" clId="Web-{90250CB5-E7B8-4871-B0F9-BC71A4F98A50}" dt="2022-11-27T12:01:30.346" v="231"/>
          <ac:spMkLst>
            <pc:docMk/>
            <pc:sldMk cId="1351651579" sldId="256"/>
            <ac:spMk id="3" creationId="{00000000-0000-0000-0000-000000000000}"/>
          </ac:spMkLst>
        </pc:spChg>
        <pc:spChg chg="add del">
          <ac:chgData name="Караваева Анастасия" userId="9545d8c184f90edb" providerId="Windows Live" clId="Web-{90250CB5-E7B8-4871-B0F9-BC71A4F98A50}" dt="2022-11-27T12:01:30.346" v="231"/>
          <ac:spMkLst>
            <pc:docMk/>
            <pc:sldMk cId="1351651579" sldId="256"/>
            <ac:spMk id="5" creationId="{75FF88DA-F544-48DC-A77D-355F134193FC}"/>
          </ac:spMkLst>
        </pc:spChg>
        <pc:spChg chg="add del">
          <ac:chgData name="Караваева Анастасия" userId="9545d8c184f90edb" providerId="Windows Live" clId="Web-{90250CB5-E7B8-4871-B0F9-BC71A4F98A50}" dt="2022-11-27T12:01:30.346" v="231"/>
          <ac:spMkLst>
            <pc:docMk/>
            <pc:sldMk cId="1351651579" sldId="256"/>
            <ac:spMk id="6" creationId="{8507BD9A-E504-4910-8840-8CD67578C60B}"/>
          </ac:spMkLst>
        </pc:spChg>
        <pc:spChg chg="add del">
          <ac:chgData name="Караваева Анастасия" userId="9545d8c184f90edb" providerId="Windows Live" clId="Web-{90250CB5-E7B8-4871-B0F9-BC71A4F98A50}" dt="2022-11-27T12:01:30.346" v="231"/>
          <ac:spMkLst>
            <pc:docMk/>
            <pc:sldMk cId="1351651579" sldId="256"/>
            <ac:spMk id="7" creationId="{27796E5A-5224-4D7A-AE21-974F820DDD86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8" creationId="{1A3C89F8-0D2F-47FF-B903-151248265F47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10" creationId="{C5CB530E-515E-412C-9DF1-5F8FFBD6F383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12" creationId="{712D4376-A578-4FF1-94FC-245E7A6A489F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14" creationId="{AEA7509D-F04F-40CB-A0B3-EEF16499CC9F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18" creationId="{508BEF50-7B1E-49A4-BC19-5F4F1D755E64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20" creationId="{3FBAD350-5664-4811-A208-657FB882D350}"/>
          </ac:spMkLst>
        </pc:spChg>
        <pc:spChg chg="add del">
          <ac:chgData name="Караваева Анастасия" userId="9545d8c184f90edb" providerId="Windows Live" clId="Web-{90250CB5-E7B8-4871-B0F9-BC71A4F98A50}" dt="2022-11-27T11:48:16.981" v="24"/>
          <ac:spMkLst>
            <pc:docMk/>
            <pc:sldMk cId="1351651579" sldId="256"/>
            <ac:spMk id="22" creationId="{C39ADB8F-D187-49D7-BDCF-C1B6DC727068}"/>
          </ac:spMkLst>
        </pc:spChg>
        <pc:spChg chg="add del">
          <ac:chgData name="Караваева Анастасия" userId="9545d8c184f90edb" providerId="Windows Live" clId="Web-{90250CB5-E7B8-4871-B0F9-BC71A4F98A50}" dt="2022-11-27T11:48:23.137" v="26"/>
          <ac:spMkLst>
            <pc:docMk/>
            <pc:sldMk cId="1351651579" sldId="256"/>
            <ac:spMk id="24" creationId="{2A8AA5BC-4F7A-4226-8F99-6D824B226A97}"/>
          </ac:spMkLst>
        </pc:spChg>
        <pc:spChg chg="add del">
          <ac:chgData name="Караваева Анастасия" userId="9545d8c184f90edb" providerId="Windows Live" clId="Web-{90250CB5-E7B8-4871-B0F9-BC71A4F98A50}" dt="2022-11-27T11:48:23.137" v="26"/>
          <ac:spMkLst>
            <pc:docMk/>
            <pc:sldMk cId="1351651579" sldId="256"/>
            <ac:spMk id="26" creationId="{5BC87C3E-1040-4EE4-9BDB-9537F7A1B335}"/>
          </ac:spMkLst>
        </pc:spChg>
        <pc:spChg chg="add del">
          <ac:chgData name="Караваева Анастасия" userId="9545d8c184f90edb" providerId="Windows Live" clId="Web-{90250CB5-E7B8-4871-B0F9-BC71A4F98A50}" dt="2022-11-27T11:48:44.622" v="28"/>
          <ac:spMkLst>
            <pc:docMk/>
            <pc:sldMk cId="1351651579" sldId="256"/>
            <ac:spMk id="52" creationId="{CA5B2A81-2C8E-4963-AFD4-E539D168B475}"/>
          </ac:spMkLst>
        </pc:spChg>
        <pc:spChg chg="add del">
          <ac:chgData name="Караваева Анастасия" userId="9545d8c184f90edb" providerId="Windows Live" clId="Web-{90250CB5-E7B8-4871-B0F9-BC71A4F98A50}" dt="2022-11-27T11:49:02.842" v="31"/>
          <ac:spMkLst>
            <pc:docMk/>
            <pc:sldMk cId="1351651579" sldId="256"/>
            <ac:spMk id="109" creationId="{26B0FCFA-8A2E-4F10-87BD-34565BD7C39F}"/>
          </ac:spMkLst>
        </pc:spChg>
        <pc:spChg chg="add del">
          <ac:chgData name="Караваева Анастасия" userId="9545d8c184f90edb" providerId="Windows Live" clId="Web-{90250CB5-E7B8-4871-B0F9-BC71A4F98A50}" dt="2022-11-27T11:49:02.842" v="31"/>
          <ac:spMkLst>
            <pc:docMk/>
            <pc:sldMk cId="1351651579" sldId="256"/>
            <ac:spMk id="110" creationId="{32DA72A5-2775-4FE6-9A97-1C8DEE0E06C2}"/>
          </ac:spMkLst>
        </pc:spChg>
        <pc:grpChg chg="add del">
          <ac:chgData name="Караваева Анастасия" userId="9545d8c184f90edb" providerId="Windows Live" clId="Web-{90250CB5-E7B8-4871-B0F9-BC71A4F98A50}" dt="2022-11-27T11:48:44.622" v="28"/>
          <ac:grpSpMkLst>
            <pc:docMk/>
            <pc:sldMk cId="1351651579" sldId="256"/>
            <ac:grpSpMk id="54" creationId="{29578809-4F8C-4A9B-A59D-0D7BDA6B179C}"/>
          </ac:grpSpMkLst>
        </pc:grpChg>
        <pc:grpChg chg="add del">
          <ac:chgData name="Караваева Анастасия" userId="9545d8c184f90edb" providerId="Windows Live" clId="Web-{90250CB5-E7B8-4871-B0F9-BC71A4F98A50}" dt="2022-11-27T11:48:44.622" v="28"/>
          <ac:grpSpMkLst>
            <pc:docMk/>
            <pc:sldMk cId="1351651579" sldId="256"/>
            <ac:grpSpMk id="55" creationId="{E69E4645-4CFC-4C14-9639-295E67859300}"/>
          </ac:grpSpMkLst>
        </pc:grpChg>
        <pc:picChg chg="add del">
          <ac:chgData name="Караваева Анастасия" userId="9545d8c184f90edb" providerId="Windows Live" clId="Web-{90250CB5-E7B8-4871-B0F9-BC71A4F98A50}" dt="2022-11-27T11:49:02.842" v="31"/>
          <ac:picMkLst>
            <pc:docMk/>
            <pc:sldMk cId="1351651579" sldId="256"/>
            <ac:picMk id="111" creationId="{28966E53-3C41-4F5A-A432-755BFE5D7567}"/>
          </ac:picMkLst>
        </pc:picChg>
        <pc:picChg chg="add del">
          <ac:chgData name="Караваева Анастасия" userId="9545d8c184f90edb" providerId="Windows Live" clId="Web-{90250CB5-E7B8-4871-B0F9-BC71A4F98A50}" dt="2022-11-27T11:49:02.842" v="31"/>
          <ac:picMkLst>
            <pc:docMk/>
            <pc:sldMk cId="1351651579" sldId="256"/>
            <ac:picMk id="112" creationId="{D47F75BB-A3CB-4161-B316-A2A9C88F72D2}"/>
          </ac:picMkLst>
        </pc:picChg>
        <pc:cxnChg chg="add del">
          <ac:chgData name="Караваева Анастасия" userId="9545d8c184f90edb" providerId="Windows Live" clId="Web-{90250CB5-E7B8-4871-B0F9-BC71A4F98A50}" dt="2022-11-27T11:48:16.981" v="24"/>
          <ac:cxnSpMkLst>
            <pc:docMk/>
            <pc:sldMk cId="1351651579" sldId="256"/>
            <ac:cxnSpMk id="16" creationId="{56020367-4FD5-4596-8E10-C5F095CD8DBF}"/>
          </ac:cxnSpMkLst>
        </pc:cxnChg>
        <pc:cxnChg chg="add del">
          <ac:chgData name="Караваева Анастасия" userId="9545d8c184f90edb" providerId="Windows Live" clId="Web-{90250CB5-E7B8-4871-B0F9-BC71A4F98A50}" dt="2022-11-27T11:48:23.137" v="26"/>
          <ac:cxnSpMkLst>
            <pc:docMk/>
            <pc:sldMk cId="1351651579" sldId="256"/>
            <ac:cxnSpMk id="25" creationId="{911DBBF1-3229-4BD9-B3D1-B4CA571E7431}"/>
          </ac:cxnSpMkLst>
        </pc:cxnChg>
        <pc:cxnChg chg="add del">
          <ac:chgData name="Караваева Анастасия" userId="9545d8c184f90edb" providerId="Windows Live" clId="Web-{90250CB5-E7B8-4871-B0F9-BC71A4F98A50}" dt="2022-11-27T11:48:23.137" v="26"/>
          <ac:cxnSpMkLst>
            <pc:docMk/>
            <pc:sldMk cId="1351651579" sldId="256"/>
            <ac:cxnSpMk id="27" creationId="{42CDBECE-872A-4C73-9DC1-BB4E805E2CF5}"/>
          </ac:cxnSpMkLst>
        </pc:cxnChg>
        <pc:cxnChg chg="add del">
          <ac:chgData name="Караваева Анастасия" userId="9545d8c184f90edb" providerId="Windows Live" clId="Web-{90250CB5-E7B8-4871-B0F9-BC71A4F98A50}" dt="2022-11-27T11:48:23.137" v="26"/>
          <ac:cxnSpMkLst>
            <pc:docMk/>
            <pc:sldMk cId="1351651579" sldId="256"/>
            <ac:cxnSpMk id="28" creationId="{F5CD5A0B-CDD7-427C-AA42-2EECFDFA1811}"/>
          </ac:cxnSpMkLst>
        </pc:cxnChg>
        <pc:cxnChg chg="add del">
          <ac:chgData name="Караваева Анастасия" userId="9545d8c184f90edb" providerId="Windows Live" clId="Web-{90250CB5-E7B8-4871-B0F9-BC71A4F98A50}" dt="2022-11-27T11:48:44.622" v="28"/>
          <ac:cxnSpMkLst>
            <pc:docMk/>
            <pc:sldMk cId="1351651579" sldId="256"/>
            <ac:cxnSpMk id="53" creationId="{C88FC08C-C419-4B3F-B3C4-074AE704518A}"/>
          </ac:cxnSpMkLst>
        </pc:cxnChg>
      </pc:sldChg>
      <pc:sldChg chg="delSp modSp new modTransition">
        <pc:chgData name="Караваева Анастасия" userId="9545d8c184f90edb" providerId="Windows Live" clId="Web-{90250CB5-E7B8-4871-B0F9-BC71A4F98A50}" dt="2022-11-27T12:01:54.550" v="233" actId="20577"/>
        <pc:sldMkLst>
          <pc:docMk/>
          <pc:sldMk cId="1593043612" sldId="257"/>
        </pc:sldMkLst>
        <pc:spChg chg="del mod">
          <ac:chgData name="Караваева Анастасия" userId="9545d8c184f90edb" providerId="Windows Live" clId="Web-{90250CB5-E7B8-4871-B0F9-BC71A4F98A50}" dt="2022-11-27T11:56:56.135" v="112"/>
          <ac:spMkLst>
            <pc:docMk/>
            <pc:sldMk cId="1593043612" sldId="257"/>
            <ac:spMk id="2" creationId="{6A99B5DF-541E-A9BB-BDA2-B6BBC3174283}"/>
          </ac:spMkLst>
        </pc:spChg>
        <pc:spChg chg="mod">
          <ac:chgData name="Караваева Анастасия" userId="9545d8c184f90edb" providerId="Windows Live" clId="Web-{90250CB5-E7B8-4871-B0F9-BC71A4F98A50}" dt="2022-11-27T12:01:54.550" v="233" actId="20577"/>
          <ac:spMkLst>
            <pc:docMk/>
            <pc:sldMk cId="1593043612" sldId="257"/>
            <ac:spMk id="3" creationId="{BA4CBF71-93D8-257D-C8B0-70EC195A1CD1}"/>
          </ac:spMkLst>
        </pc:spChg>
      </pc:sldChg>
      <pc:sldChg chg="modSp new modTransition addAnim modAnim">
        <pc:chgData name="Караваева Анастасия" userId="9545d8c184f90edb" providerId="Windows Live" clId="Web-{90250CB5-E7B8-4871-B0F9-BC71A4F98A50}" dt="2022-11-27T12:04:07.491" v="258"/>
        <pc:sldMkLst>
          <pc:docMk/>
          <pc:sldMk cId="734142668" sldId="258"/>
        </pc:sldMkLst>
        <pc:spChg chg="mod">
          <ac:chgData name="Караваева Анастасия" userId="9545d8c184f90edb" providerId="Windows Live" clId="Web-{90250CB5-E7B8-4871-B0F9-BC71A4F98A50}" dt="2022-11-27T12:02:18.925" v="246" actId="20577"/>
          <ac:spMkLst>
            <pc:docMk/>
            <pc:sldMk cId="734142668" sldId="258"/>
            <ac:spMk id="2" creationId="{2B1BD90D-4014-D5E3-A14E-E51AE73CE2A5}"/>
          </ac:spMkLst>
        </pc:spChg>
        <pc:spChg chg="mod">
          <ac:chgData name="Караваева Анастасия" userId="9545d8c184f90edb" providerId="Windows Live" clId="Web-{90250CB5-E7B8-4871-B0F9-BC71A4F98A50}" dt="2022-11-27T12:02:40.551" v="254" actId="1076"/>
          <ac:spMkLst>
            <pc:docMk/>
            <pc:sldMk cId="734142668" sldId="258"/>
            <ac:spMk id="3" creationId="{7DC5AA57-02FF-4506-2B1A-3F6D9ABDEF2A}"/>
          </ac:spMkLst>
        </pc:spChg>
      </pc:sldChg>
      <pc:sldChg chg="modSp add replId addAnim delAnim modAnim">
        <pc:chgData name="Караваева Анастасия" userId="9545d8c184f90edb" providerId="Windows Live" clId="Web-{90250CB5-E7B8-4871-B0F9-BC71A4F98A50}" dt="2022-11-27T12:16:09.619" v="505"/>
        <pc:sldMkLst>
          <pc:docMk/>
          <pc:sldMk cId="1127911220" sldId="259"/>
        </pc:sldMkLst>
        <pc:spChg chg="mod">
          <ac:chgData name="Караваева Анастасия" userId="9545d8c184f90edb" providerId="Windows Live" clId="Web-{90250CB5-E7B8-4871-B0F9-BC71A4F98A50}" dt="2022-11-27T12:14:51.258" v="462" actId="20577"/>
          <ac:spMkLst>
            <pc:docMk/>
            <pc:sldMk cId="1127911220" sldId="259"/>
            <ac:spMk id="2" creationId="{2B1BD90D-4014-D5E3-A14E-E51AE73CE2A5}"/>
          </ac:spMkLst>
        </pc:spChg>
        <pc:spChg chg="mod">
          <ac:chgData name="Караваева Анастасия" userId="9545d8c184f90edb" providerId="Windows Live" clId="Web-{90250CB5-E7B8-4871-B0F9-BC71A4F98A50}" dt="2022-11-27T12:16:04.322" v="502" actId="20577"/>
          <ac:spMkLst>
            <pc:docMk/>
            <pc:sldMk cId="1127911220" sldId="259"/>
            <ac:spMk id="3" creationId="{7DC5AA57-02FF-4506-2B1A-3F6D9ABDEF2A}"/>
          </ac:spMkLst>
        </pc:spChg>
      </pc:sldChg>
      <pc:sldChg chg="add del replId">
        <pc:chgData name="Караваева Анастасия" userId="9545d8c184f90edb" providerId="Windows Live" clId="Web-{90250CB5-E7B8-4871-B0F9-BC71A4F98A50}" dt="2022-11-27T12:37:17.419" v="734"/>
        <pc:sldMkLst>
          <pc:docMk/>
          <pc:sldMk cId="2208807764" sldId="260"/>
        </pc:sldMkLst>
      </pc:sldChg>
      <pc:sldChg chg="new del">
        <pc:chgData name="Караваева Анастасия" userId="9545d8c184f90edb" providerId="Windows Live" clId="Web-{90250CB5-E7B8-4871-B0F9-BC71A4F98A50}" dt="2022-11-27T12:18:11.920" v="507"/>
        <pc:sldMkLst>
          <pc:docMk/>
          <pc:sldMk cId="2531779155" sldId="260"/>
        </pc:sldMkLst>
      </pc:sldChg>
      <pc:sldChg chg="delSp modSp new mod modClrScheme chgLayout">
        <pc:chgData name="Караваева Анастасия" userId="9545d8c184f90edb" providerId="Windows Live" clId="Web-{90250CB5-E7B8-4871-B0F9-BC71A4F98A50}" dt="2022-11-27T12:29:04.515" v="642" actId="1076"/>
        <pc:sldMkLst>
          <pc:docMk/>
          <pc:sldMk cId="4161597603" sldId="261"/>
        </pc:sldMkLst>
        <pc:spChg chg="mod ord">
          <ac:chgData name="Караваева Анастасия" userId="9545d8c184f90edb" providerId="Windows Live" clId="Web-{90250CB5-E7B8-4871-B0F9-BC71A4F98A50}" dt="2022-11-27T12:25:32.806" v="555" actId="20577"/>
          <ac:spMkLst>
            <pc:docMk/>
            <pc:sldMk cId="4161597603" sldId="261"/>
            <ac:spMk id="2" creationId="{DCD054B5-577A-6965-4330-7091ECAD4349}"/>
          </ac:spMkLst>
        </pc:spChg>
        <pc:spChg chg="del mod">
          <ac:chgData name="Караваева Анастасия" userId="9545d8c184f90edb" providerId="Windows Live" clId="Web-{90250CB5-E7B8-4871-B0F9-BC71A4F98A50}" dt="2022-11-27T12:19:41.063" v="520"/>
          <ac:spMkLst>
            <pc:docMk/>
            <pc:sldMk cId="4161597603" sldId="261"/>
            <ac:spMk id="3" creationId="{E9557F60-3088-028C-D186-DEF56C52E629}"/>
          </ac:spMkLst>
        </pc:spChg>
        <pc:spChg chg="mod ord">
          <ac:chgData name="Караваева Анастасия" userId="9545d8c184f90edb" providerId="Windows Live" clId="Web-{90250CB5-E7B8-4871-B0F9-BC71A4F98A50}" dt="2022-11-27T12:29:04.515" v="642" actId="1076"/>
          <ac:spMkLst>
            <pc:docMk/>
            <pc:sldMk cId="4161597603" sldId="261"/>
            <ac:spMk id="4" creationId="{D81540A7-16CF-01BB-A754-69C8FBE0D247}"/>
          </ac:spMkLst>
        </pc:spChg>
        <pc:spChg chg="del mod">
          <ac:chgData name="Караваева Анастасия" userId="9545d8c184f90edb" providerId="Windows Live" clId="Web-{90250CB5-E7B8-4871-B0F9-BC71A4F98A50}" dt="2022-11-27T12:19:41.063" v="520"/>
          <ac:spMkLst>
            <pc:docMk/>
            <pc:sldMk cId="4161597603" sldId="261"/>
            <ac:spMk id="5" creationId="{B2AC63F7-33DD-B51D-D5DC-10D572057ED1}"/>
          </ac:spMkLst>
        </pc:spChg>
        <pc:spChg chg="mod ord">
          <ac:chgData name="Караваева Анастасия" userId="9545d8c184f90edb" providerId="Windows Live" clId="Web-{90250CB5-E7B8-4871-B0F9-BC71A4F98A50}" dt="2022-11-27T12:28:59.796" v="641" actId="1076"/>
          <ac:spMkLst>
            <pc:docMk/>
            <pc:sldMk cId="4161597603" sldId="261"/>
            <ac:spMk id="6" creationId="{4FB316F6-A723-C6E1-AC69-BA20F45F6993}"/>
          </ac:spMkLst>
        </pc:spChg>
      </pc:sldChg>
      <pc:sldChg chg="addSp modSp add mod replId modClrScheme addAnim modAnim chgLayout">
        <pc:chgData name="Караваева Анастасия" userId="9545d8c184f90edb" providerId="Windows Live" clId="Web-{90250CB5-E7B8-4871-B0F9-BC71A4F98A50}" dt="2022-11-27T14:39:45.084" v="934" actId="1076"/>
        <pc:sldMkLst>
          <pc:docMk/>
          <pc:sldMk cId="1300698154" sldId="262"/>
        </pc:sldMkLst>
        <pc:spChg chg="mod ord">
          <ac:chgData name="Караваева Анастасия" userId="9545d8c184f90edb" providerId="Windows Live" clId="Web-{90250CB5-E7B8-4871-B0F9-BC71A4F98A50}" dt="2022-11-27T14:30:43.170" v="759" actId="14100"/>
          <ac:spMkLst>
            <pc:docMk/>
            <pc:sldMk cId="1300698154" sldId="262"/>
            <ac:spMk id="2" creationId="{DCD054B5-577A-6965-4330-7091ECAD4349}"/>
          </ac:spMkLst>
        </pc:spChg>
        <pc:spChg chg="add mod ord">
          <ac:chgData name="Караваева Анастасия" userId="9545d8c184f90edb" providerId="Windows Live" clId="Web-{90250CB5-E7B8-4871-B0F9-BC71A4F98A50}" dt="2022-11-27T14:39:45.084" v="934" actId="1076"/>
          <ac:spMkLst>
            <pc:docMk/>
            <pc:sldMk cId="1300698154" sldId="262"/>
            <ac:spMk id="3" creationId="{3CA3747A-BD5F-98E7-E7A4-F6B26AA8255F}"/>
          </ac:spMkLst>
        </pc:spChg>
        <pc:spChg chg="mod ord">
          <ac:chgData name="Караваева Анастасия" userId="9545d8c184f90edb" providerId="Windows Live" clId="Web-{90250CB5-E7B8-4871-B0F9-BC71A4F98A50}" dt="2022-11-27T14:36:25.820" v="876" actId="20577"/>
          <ac:spMkLst>
            <pc:docMk/>
            <pc:sldMk cId="1300698154" sldId="262"/>
            <ac:spMk id="4" creationId="{D81540A7-16CF-01BB-A754-69C8FBE0D247}"/>
          </ac:spMkLst>
        </pc:spChg>
        <pc:spChg chg="add mod ord">
          <ac:chgData name="Караваева Анастасия" userId="9545d8c184f90edb" providerId="Windows Live" clId="Web-{90250CB5-E7B8-4871-B0F9-BC71A4F98A50}" dt="2022-11-27T14:39:43.084" v="933" actId="1076"/>
          <ac:spMkLst>
            <pc:docMk/>
            <pc:sldMk cId="1300698154" sldId="262"/>
            <ac:spMk id="5" creationId="{EE4A0D09-07F7-5C12-D76B-77D16902FF22}"/>
          </ac:spMkLst>
        </pc:spChg>
        <pc:spChg chg="mod ord">
          <ac:chgData name="Караваева Анастасия" userId="9545d8c184f90edb" providerId="Windows Live" clId="Web-{90250CB5-E7B8-4871-B0F9-BC71A4F98A50}" dt="2022-11-27T14:36:32.227" v="877" actId="20577"/>
          <ac:spMkLst>
            <pc:docMk/>
            <pc:sldMk cId="1300698154" sldId="262"/>
            <ac:spMk id="6" creationId="{4FB316F6-A723-C6E1-AC69-BA20F45F6993}"/>
          </ac:spMkLst>
        </pc:spChg>
      </pc:sldChg>
      <pc:sldChg chg="addSp modSp add del mod replId modClrScheme chgLayout">
        <pc:chgData name="Караваева Анастасия" userId="9545d8c184f90edb" providerId="Windows Live" clId="Web-{90250CB5-E7B8-4871-B0F9-BC71A4F98A50}" dt="2022-11-27T12:37:11.169" v="733"/>
        <pc:sldMkLst>
          <pc:docMk/>
          <pc:sldMk cId="4182213418" sldId="262"/>
        </pc:sldMkLst>
        <pc:spChg chg="mod ord">
          <ac:chgData name="Караваева Анастасия" userId="9545d8c184f90edb" providerId="Windows Live" clId="Web-{90250CB5-E7B8-4871-B0F9-BC71A4F98A50}" dt="2022-11-27T12:33:00.428" v="683"/>
          <ac:spMkLst>
            <pc:docMk/>
            <pc:sldMk cId="4182213418" sldId="262"/>
            <ac:spMk id="2" creationId="{DCD054B5-577A-6965-4330-7091ECAD4349}"/>
          </ac:spMkLst>
        </pc:spChg>
        <pc:spChg chg="add mod ord">
          <ac:chgData name="Караваева Анастасия" userId="9545d8c184f90edb" providerId="Windows Live" clId="Web-{90250CB5-E7B8-4871-B0F9-BC71A4F98A50}" dt="2022-11-27T12:34:29.790" v="684" actId="1076"/>
          <ac:spMkLst>
            <pc:docMk/>
            <pc:sldMk cId="4182213418" sldId="262"/>
            <ac:spMk id="3" creationId="{3002CCD4-DEAD-2CB4-9241-0C80E21585EB}"/>
          </ac:spMkLst>
        </pc:spChg>
        <pc:spChg chg="mod ord">
          <ac:chgData name="Караваева Анастасия" userId="9545d8c184f90edb" providerId="Windows Live" clId="Web-{90250CB5-E7B8-4871-B0F9-BC71A4F98A50}" dt="2022-11-27T12:36:55.278" v="732" actId="20577"/>
          <ac:spMkLst>
            <pc:docMk/>
            <pc:sldMk cId="4182213418" sldId="262"/>
            <ac:spMk id="4" creationId="{D81540A7-16CF-01BB-A754-69C8FBE0D247}"/>
          </ac:spMkLst>
        </pc:spChg>
        <pc:spChg chg="add mod ord">
          <ac:chgData name="Караваева Анастасия" userId="9545d8c184f90edb" providerId="Windows Live" clId="Web-{90250CB5-E7B8-4871-B0F9-BC71A4F98A50}" dt="2022-11-27T12:34:39.134" v="686" actId="1076"/>
          <ac:spMkLst>
            <pc:docMk/>
            <pc:sldMk cId="4182213418" sldId="262"/>
            <ac:spMk id="5" creationId="{CAD5787C-8729-5FE6-F62E-A00CD456E62E}"/>
          </ac:spMkLst>
        </pc:spChg>
        <pc:spChg chg="mod ord">
          <ac:chgData name="Караваева Анастасия" userId="9545d8c184f90edb" providerId="Windows Live" clId="Web-{90250CB5-E7B8-4871-B0F9-BC71A4F98A50}" dt="2022-11-27T12:36:44.731" v="729" actId="20577"/>
          <ac:spMkLst>
            <pc:docMk/>
            <pc:sldMk cId="4182213418" sldId="262"/>
            <ac:spMk id="6" creationId="{4FB316F6-A723-C6E1-AC69-BA20F45F6993}"/>
          </ac:spMkLst>
        </pc:spChg>
      </pc:sldChg>
      <pc:sldChg chg="modSp add replId">
        <pc:chgData name="Караваева Анастасия" userId="9545d8c184f90edb" providerId="Windows Live" clId="Web-{90250CB5-E7B8-4871-B0F9-BC71A4F98A50}" dt="2022-11-27T14:47:58.651" v="1042" actId="20577"/>
        <pc:sldMkLst>
          <pc:docMk/>
          <pc:sldMk cId="1646526926" sldId="263"/>
        </pc:sldMkLst>
        <pc:spChg chg="mod">
          <ac:chgData name="Караваева Анастасия" userId="9545d8c184f90edb" providerId="Windows Live" clId="Web-{90250CB5-E7B8-4871-B0F9-BC71A4F98A50}" dt="2022-11-27T14:41:57.797" v="973" actId="20577"/>
          <ac:spMkLst>
            <pc:docMk/>
            <pc:sldMk cId="1646526926" sldId="263"/>
            <ac:spMk id="2" creationId="{DCD054B5-577A-6965-4330-7091ECAD4349}"/>
          </ac:spMkLst>
        </pc:spChg>
        <pc:spChg chg="mod">
          <ac:chgData name="Караваева Анастасия" userId="9545d8c184f90edb" providerId="Windows Live" clId="Web-{90250CB5-E7B8-4871-B0F9-BC71A4F98A50}" dt="2022-11-27T14:47:54.275" v="1041" actId="20577"/>
          <ac:spMkLst>
            <pc:docMk/>
            <pc:sldMk cId="1646526926" sldId="263"/>
            <ac:spMk id="3" creationId="{3CA3747A-BD5F-98E7-E7A4-F6B26AA8255F}"/>
          </ac:spMkLst>
        </pc:spChg>
        <pc:spChg chg="mod">
          <ac:chgData name="Караваева Анастасия" userId="9545d8c184f90edb" providerId="Windows Live" clId="Web-{90250CB5-E7B8-4871-B0F9-BC71A4F98A50}" dt="2022-11-27T14:43:26.303" v="999" actId="20577"/>
          <ac:spMkLst>
            <pc:docMk/>
            <pc:sldMk cId="1646526926" sldId="263"/>
            <ac:spMk id="4" creationId="{D81540A7-16CF-01BB-A754-69C8FBE0D247}"/>
          </ac:spMkLst>
        </pc:spChg>
        <pc:spChg chg="mod">
          <ac:chgData name="Караваева Анастасия" userId="9545d8c184f90edb" providerId="Windows Live" clId="Web-{90250CB5-E7B8-4871-B0F9-BC71A4F98A50}" dt="2022-11-27T14:47:58.651" v="1042" actId="20577"/>
          <ac:spMkLst>
            <pc:docMk/>
            <pc:sldMk cId="1646526926" sldId="263"/>
            <ac:spMk id="5" creationId="{EE4A0D09-07F7-5C12-D76B-77D16902FF22}"/>
          </ac:spMkLst>
        </pc:spChg>
        <pc:spChg chg="mod">
          <ac:chgData name="Караваева Анастасия" userId="9545d8c184f90edb" providerId="Windows Live" clId="Web-{90250CB5-E7B8-4871-B0F9-BC71A4F98A50}" dt="2022-11-27T14:45:27.390" v="1016" actId="20577"/>
          <ac:spMkLst>
            <pc:docMk/>
            <pc:sldMk cId="1646526926" sldId="263"/>
            <ac:spMk id="6" creationId="{4FB316F6-A723-C6E1-AC69-BA20F45F6993}"/>
          </ac:spMkLst>
        </pc:spChg>
      </pc:sldChg>
      <pc:sldChg chg="addSp modSp add replId">
        <pc:chgData name="Караваева Анастасия" userId="9545d8c184f90edb" providerId="Windows Live" clId="Web-{90250CB5-E7B8-4871-B0F9-BC71A4F98A50}" dt="2022-11-27T15:00:56.409" v="1199" actId="1076"/>
        <pc:sldMkLst>
          <pc:docMk/>
          <pc:sldMk cId="3692630181" sldId="264"/>
        </pc:sldMkLst>
        <pc:spChg chg="mod">
          <ac:chgData name="Караваева Анастасия" userId="9545d8c184f90edb" providerId="Windows Live" clId="Web-{90250CB5-E7B8-4871-B0F9-BC71A4F98A50}" dt="2022-11-27T14:51:28.103" v="1085" actId="1076"/>
          <ac:spMkLst>
            <pc:docMk/>
            <pc:sldMk cId="3692630181" sldId="264"/>
            <ac:spMk id="2" creationId="{DCD054B5-577A-6965-4330-7091ECAD4349}"/>
          </ac:spMkLst>
        </pc:spChg>
        <pc:spChg chg="mod">
          <ac:chgData name="Караваева Анастасия" userId="9545d8c184f90edb" providerId="Windows Live" clId="Web-{90250CB5-E7B8-4871-B0F9-BC71A4F98A50}" dt="2022-11-27T15:00:01.952" v="1191" actId="20577"/>
          <ac:spMkLst>
            <pc:docMk/>
            <pc:sldMk cId="3692630181" sldId="264"/>
            <ac:spMk id="4" creationId="{D81540A7-16CF-01BB-A754-69C8FBE0D247}"/>
          </ac:spMkLst>
        </pc:spChg>
        <pc:spChg chg="mod">
          <ac:chgData name="Караваева Анастасия" userId="9545d8c184f90edb" providerId="Windows Live" clId="Web-{90250CB5-E7B8-4871-B0F9-BC71A4F98A50}" dt="2022-11-27T15:00:49.362" v="1196" actId="20577"/>
          <ac:spMkLst>
            <pc:docMk/>
            <pc:sldMk cId="3692630181" sldId="264"/>
            <ac:spMk id="6" creationId="{4FB316F6-A723-C6E1-AC69-BA20F45F6993}"/>
          </ac:spMkLst>
        </pc:spChg>
        <pc:picChg chg="add mod">
          <ac:chgData name="Караваева Анастасия" userId="9545d8c184f90edb" providerId="Windows Live" clId="Web-{90250CB5-E7B8-4871-B0F9-BC71A4F98A50}" dt="2022-11-27T15:00:56.409" v="1199" actId="1076"/>
          <ac:picMkLst>
            <pc:docMk/>
            <pc:sldMk cId="3692630181" sldId="264"/>
            <ac:picMk id="27" creationId="{5A69BFEE-19C1-37FD-DC88-AC77A09EAB19}"/>
          </ac:picMkLst>
        </pc:picChg>
        <pc:cxnChg chg="add mod">
          <ac:chgData name="Караваева Анастасия" userId="9545d8c184f90edb" providerId="Windows Live" clId="Web-{90250CB5-E7B8-4871-B0F9-BC71A4F98A50}" dt="2022-11-27T14:54:22.490" v="1099" actId="1076"/>
          <ac:cxnSpMkLst>
            <pc:docMk/>
            <pc:sldMk cId="3692630181" sldId="264"/>
            <ac:cxnSpMk id="3" creationId="{4AB1F367-4F50-CDA5-D9E3-2644FBC9CBE1}"/>
          </ac:cxnSpMkLst>
        </pc:cxnChg>
        <pc:cxnChg chg="add mod">
          <ac:chgData name="Караваева Анастасия" userId="9545d8c184f90edb" providerId="Windows Live" clId="Web-{90250CB5-E7B8-4871-B0F9-BC71A4F98A50}" dt="2022-11-27T14:54:30.210" v="1101" actId="1076"/>
          <ac:cxnSpMkLst>
            <pc:docMk/>
            <pc:sldMk cId="3692630181" sldId="264"/>
            <ac:cxnSpMk id="5" creationId="{96B928A3-80CD-73D7-9714-5A8AC7CB8707}"/>
          </ac:cxnSpMkLst>
        </pc:cxnChg>
        <pc:cxnChg chg="add mod">
          <ac:chgData name="Караваева Анастасия" userId="9545d8c184f90edb" providerId="Windows Live" clId="Web-{90250CB5-E7B8-4871-B0F9-BC71A4F98A50}" dt="2022-11-27T14:56:18.421" v="1122" actId="1076"/>
          <ac:cxnSpMkLst>
            <pc:docMk/>
            <pc:sldMk cId="3692630181" sldId="264"/>
            <ac:cxnSpMk id="7" creationId="{9BE8AC08-5100-BB3A-1BF6-51D16666020C}"/>
          </ac:cxnSpMkLst>
        </pc:cxnChg>
        <pc:cxnChg chg="add mod">
          <ac:chgData name="Караваева Анастасия" userId="9545d8c184f90edb" providerId="Windows Live" clId="Web-{90250CB5-E7B8-4871-B0F9-BC71A4F98A50}" dt="2022-11-27T14:56:23.640" v="1123" actId="1076"/>
          <ac:cxnSpMkLst>
            <pc:docMk/>
            <pc:sldMk cId="3692630181" sldId="264"/>
            <ac:cxnSpMk id="8" creationId="{0AB61DA5-1821-B043-A1A0-2FBE348841C3}"/>
          </ac:cxnSpMkLst>
        </pc:cxnChg>
        <pc:cxnChg chg="add mod">
          <ac:chgData name="Караваева Анастасия" userId="9545d8c184f90edb" providerId="Windows Live" clId="Web-{90250CB5-E7B8-4871-B0F9-BC71A4F98A50}" dt="2022-11-27T14:57:25.800" v="1144" actId="1076"/>
          <ac:cxnSpMkLst>
            <pc:docMk/>
            <pc:sldMk cId="3692630181" sldId="264"/>
            <ac:cxnSpMk id="9" creationId="{DA5AC09F-2D57-28E6-BD63-722EECACF994}"/>
          </ac:cxnSpMkLst>
        </pc:cxnChg>
        <pc:cxnChg chg="add mod">
          <ac:chgData name="Караваева Анастасия" userId="9545d8c184f90edb" providerId="Windows Live" clId="Web-{90250CB5-E7B8-4871-B0F9-BC71A4F98A50}" dt="2022-11-27T14:57:23.331" v="1143" actId="1076"/>
          <ac:cxnSpMkLst>
            <pc:docMk/>
            <pc:sldMk cId="3692630181" sldId="264"/>
            <ac:cxnSpMk id="10" creationId="{81F448D6-7ACD-295A-9E02-C16773BC66CF}"/>
          </ac:cxnSpMkLst>
        </pc:cxnChg>
        <pc:cxnChg chg="add mod">
          <ac:chgData name="Караваева Анастасия" userId="9545d8c184f90edb" providerId="Windows Live" clId="Web-{90250CB5-E7B8-4871-B0F9-BC71A4F98A50}" dt="2022-11-27T14:57:21.628" v="1142" actId="1076"/>
          <ac:cxnSpMkLst>
            <pc:docMk/>
            <pc:sldMk cId="3692630181" sldId="264"/>
            <ac:cxnSpMk id="11" creationId="{593D8274-5517-0774-69EC-5F61DFAE90C0}"/>
          </ac:cxnSpMkLst>
        </pc:cxnChg>
        <pc:cxnChg chg="add mod">
          <ac:chgData name="Караваева Анастасия" userId="9545d8c184f90edb" providerId="Windows Live" clId="Web-{90250CB5-E7B8-4871-B0F9-BC71A4F98A50}" dt="2022-11-27T14:57:19.097" v="1141" actId="1076"/>
          <ac:cxnSpMkLst>
            <pc:docMk/>
            <pc:sldMk cId="3692630181" sldId="264"/>
            <ac:cxnSpMk id="12" creationId="{7EDD3ECB-8CA0-79CC-917A-57F106D4CB0D}"/>
          </ac:cxnSpMkLst>
        </pc:cxnChg>
        <pc:cxnChg chg="add mod">
          <ac:chgData name="Караваева Анастасия" userId="9545d8c184f90edb" providerId="Windows Live" clId="Web-{90250CB5-E7B8-4871-B0F9-BC71A4F98A50}" dt="2022-11-27T14:57:15.722" v="1140" actId="1076"/>
          <ac:cxnSpMkLst>
            <pc:docMk/>
            <pc:sldMk cId="3692630181" sldId="264"/>
            <ac:cxnSpMk id="13" creationId="{B267768E-D561-A322-05A4-4EA1CCBFD5AB}"/>
          </ac:cxnSpMkLst>
        </pc:cxnChg>
        <pc:cxnChg chg="add mod">
          <ac:chgData name="Караваева Анастасия" userId="9545d8c184f90edb" providerId="Windows Live" clId="Web-{90250CB5-E7B8-4871-B0F9-BC71A4F98A50}" dt="2022-11-27T14:57:41.661" v="1148" actId="1076"/>
          <ac:cxnSpMkLst>
            <pc:docMk/>
            <pc:sldMk cId="3692630181" sldId="264"/>
            <ac:cxnSpMk id="14" creationId="{97BD32E9-DF00-1368-6616-A3E63A4DC827}"/>
          </ac:cxnSpMkLst>
        </pc:cxnChg>
        <pc:cxnChg chg="add mod">
          <ac:chgData name="Караваева Анастасия" userId="9545d8c184f90edb" providerId="Windows Live" clId="Web-{90250CB5-E7B8-4871-B0F9-BC71A4F98A50}" dt="2022-11-27T14:57:47.333" v="1150" actId="1076"/>
          <ac:cxnSpMkLst>
            <pc:docMk/>
            <pc:sldMk cId="3692630181" sldId="264"/>
            <ac:cxnSpMk id="15" creationId="{FB05AE8C-7A34-4464-757A-720DF46AFFBD}"/>
          </ac:cxnSpMkLst>
        </pc:cxnChg>
        <pc:cxnChg chg="add mod">
          <ac:chgData name="Караваева Анастасия" userId="9545d8c184f90edb" providerId="Windows Live" clId="Web-{90250CB5-E7B8-4871-B0F9-BC71A4F98A50}" dt="2022-11-27T14:57:59.693" v="1152" actId="1076"/>
          <ac:cxnSpMkLst>
            <pc:docMk/>
            <pc:sldMk cId="3692630181" sldId="264"/>
            <ac:cxnSpMk id="16" creationId="{57EEB7CD-9BFF-083E-E377-11D403644A8A}"/>
          </ac:cxnSpMkLst>
        </pc:cxnChg>
        <pc:cxnChg chg="add mod">
          <ac:chgData name="Караваева Анастасия" userId="9545d8c184f90edb" providerId="Windows Live" clId="Web-{90250CB5-E7B8-4871-B0F9-BC71A4F98A50}" dt="2022-11-27T14:58:07.397" v="1154" actId="1076"/>
          <ac:cxnSpMkLst>
            <pc:docMk/>
            <pc:sldMk cId="3692630181" sldId="264"/>
            <ac:cxnSpMk id="17" creationId="{A2819FF6-2FAB-BEC7-3918-2689E76C6CA9}"/>
          </ac:cxnSpMkLst>
        </pc:cxnChg>
        <pc:cxnChg chg="add mod">
          <ac:chgData name="Караваева Анастасия" userId="9545d8c184f90edb" providerId="Windows Live" clId="Web-{90250CB5-E7B8-4871-B0F9-BC71A4F98A50}" dt="2022-11-27T14:58:18.101" v="1157" actId="1076"/>
          <ac:cxnSpMkLst>
            <pc:docMk/>
            <pc:sldMk cId="3692630181" sldId="264"/>
            <ac:cxnSpMk id="18" creationId="{6DAC8459-A300-3710-D40B-B5B4E6D3B099}"/>
          </ac:cxnSpMkLst>
        </pc:cxnChg>
        <pc:cxnChg chg="add mod">
          <ac:chgData name="Караваева Анастасия" userId="9545d8c184f90edb" providerId="Windows Live" clId="Web-{90250CB5-E7B8-4871-B0F9-BC71A4F98A50}" dt="2022-11-27T14:58:24.851" v="1159" actId="1076"/>
          <ac:cxnSpMkLst>
            <pc:docMk/>
            <pc:sldMk cId="3692630181" sldId="264"/>
            <ac:cxnSpMk id="19" creationId="{A4E8C247-53C3-6093-6BEE-D3EB1368CBAE}"/>
          </ac:cxnSpMkLst>
        </pc:cxnChg>
        <pc:cxnChg chg="add mod">
          <ac:chgData name="Караваева Анастасия" userId="9545d8c184f90edb" providerId="Windows Live" clId="Web-{90250CB5-E7B8-4871-B0F9-BC71A4F98A50}" dt="2022-11-27T14:58:55.619" v="1171" actId="1076"/>
          <ac:cxnSpMkLst>
            <pc:docMk/>
            <pc:sldMk cId="3692630181" sldId="264"/>
            <ac:cxnSpMk id="20" creationId="{8E9B5C2A-6E9B-4DAC-3375-02DC322C3843}"/>
          </ac:cxnSpMkLst>
        </pc:cxnChg>
        <pc:cxnChg chg="add mod">
          <ac:chgData name="Караваева Анастасия" userId="9545d8c184f90edb" providerId="Windows Live" clId="Web-{90250CB5-E7B8-4871-B0F9-BC71A4F98A50}" dt="2022-11-27T14:59:03.667" v="1173" actId="1076"/>
          <ac:cxnSpMkLst>
            <pc:docMk/>
            <pc:sldMk cId="3692630181" sldId="264"/>
            <ac:cxnSpMk id="21" creationId="{A1E58F0E-683C-D5A4-F9D7-FAA584E66C32}"/>
          </ac:cxnSpMkLst>
        </pc:cxnChg>
        <pc:cxnChg chg="add mod">
          <ac:chgData name="Караваева Анастасия" userId="9545d8c184f90edb" providerId="Windows Live" clId="Web-{90250CB5-E7B8-4871-B0F9-BC71A4F98A50}" dt="2022-11-27T14:59:10.777" v="1175" actId="1076"/>
          <ac:cxnSpMkLst>
            <pc:docMk/>
            <pc:sldMk cId="3692630181" sldId="264"/>
            <ac:cxnSpMk id="22" creationId="{E1F51B65-7AE4-B6F2-7804-550892934890}"/>
          </ac:cxnSpMkLst>
        </pc:cxnChg>
        <pc:cxnChg chg="add mod">
          <ac:chgData name="Караваева Анастасия" userId="9545d8c184f90edb" providerId="Windows Live" clId="Web-{90250CB5-E7B8-4871-B0F9-BC71A4F98A50}" dt="2022-11-27T14:59:16.090" v="1177" actId="1076"/>
          <ac:cxnSpMkLst>
            <pc:docMk/>
            <pc:sldMk cId="3692630181" sldId="264"/>
            <ac:cxnSpMk id="23" creationId="{CB9A30F1-D701-9CC5-D541-40155542610E}"/>
          </ac:cxnSpMkLst>
        </pc:cxnChg>
        <pc:cxnChg chg="add mod">
          <ac:chgData name="Караваева Анастасия" userId="9545d8c184f90edb" providerId="Windows Live" clId="Web-{90250CB5-E7B8-4871-B0F9-BC71A4F98A50}" dt="2022-11-27T14:59:33.810" v="1180" actId="1076"/>
          <ac:cxnSpMkLst>
            <pc:docMk/>
            <pc:sldMk cId="3692630181" sldId="264"/>
            <ac:cxnSpMk id="24" creationId="{1BC805BF-63EE-5B5A-7BAE-AAAB2E72B3F9}"/>
          </ac:cxnSpMkLst>
        </pc:cxnChg>
        <pc:cxnChg chg="add mod">
          <ac:chgData name="Караваева Анастасия" userId="9545d8c184f90edb" providerId="Windows Live" clId="Web-{90250CB5-E7B8-4871-B0F9-BC71A4F98A50}" dt="2022-11-27T14:59:40.044" v="1182" actId="1076"/>
          <ac:cxnSpMkLst>
            <pc:docMk/>
            <pc:sldMk cId="3692630181" sldId="264"/>
            <ac:cxnSpMk id="25" creationId="{742A6872-082F-7CB8-6935-A826B24D9C84}"/>
          </ac:cxnSpMkLst>
        </pc:cxnChg>
        <pc:cxnChg chg="add mod">
          <ac:chgData name="Караваева Анастасия" userId="9545d8c184f90edb" providerId="Windows Live" clId="Web-{90250CB5-E7B8-4871-B0F9-BC71A4F98A50}" dt="2022-11-27T14:59:44.998" v="1184" actId="1076"/>
          <ac:cxnSpMkLst>
            <pc:docMk/>
            <pc:sldMk cId="3692630181" sldId="264"/>
            <ac:cxnSpMk id="26" creationId="{149F773A-F5E7-BB5C-48B4-E5143C45DAB2}"/>
          </ac:cxnSpMkLst>
        </pc:cxnChg>
      </pc:sldChg>
      <pc:sldMasterChg chg="add del addSldLayout delSldLayout">
        <pc:chgData name="Караваева Анастасия" userId="9545d8c184f90edb" providerId="Windows Live" clId="Web-{90250CB5-E7B8-4871-B0F9-BC71A4F98A50}" dt="2022-11-27T11:48:44.669" v="29"/>
        <pc:sldMasterMkLst>
          <pc:docMk/>
          <pc:sldMasterMk cId="3154979492" sldId="2147483648"/>
        </pc:sldMasterMkLst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161079921" sldId="2147483649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2703711724" sldId="2147483650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4076369896" sldId="2147483651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2625762208" sldId="2147483652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188002762" sldId="2147483653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2295335545" sldId="2147483654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1988754143" sldId="2147483655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3665695281" sldId="2147483656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2134169247" sldId="2147483657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2065727480" sldId="2147483658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69" v="29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">
        <pc:chgData name="Караваева Анастасия" userId="9545d8c184f90edb" providerId="Windows Live" clId="Web-{90250CB5-E7B8-4871-B0F9-BC71A4F98A50}" dt="2022-11-27T11:49:02.842" v="31"/>
        <pc:sldMasterMkLst>
          <pc:docMk/>
          <pc:sldMasterMk cId="1028482002" sldId="2147483673"/>
        </pc:sldMasterMkLst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479670306" sldId="2147483662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2973244603" sldId="2147483663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4001991997" sldId="2147483664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490648943" sldId="2147483665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3918495495" sldId="2147483666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3814333454" sldId="2147483667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795266421" sldId="2147483668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111600058" sldId="2147483669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1529416592" sldId="2147483670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1490945063" sldId="2147483671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9:02.842" v="31"/>
          <pc:sldLayoutMkLst>
            <pc:docMk/>
            <pc:sldMasterMk cId="1028482002" sldId="2147483673"/>
            <pc:sldLayoutMk cId="4110273708" sldId="2147483672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49:16.373" v="32"/>
        <pc:sldMasterMkLst>
          <pc:docMk/>
          <pc:sldMasterMk cId="1890993818" sldId="2147483674"/>
        </pc:sldMasterMkLst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1353962763" sldId="214748367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2083790182" sldId="214748367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336601041" sldId="214748367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3133843329" sldId="214748367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4084099241" sldId="214748367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1079243387" sldId="214748368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3043159676" sldId="214748368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1444489747" sldId="214748368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432982191" sldId="214748368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2697429973" sldId="214748368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3555425796" sldId="214748368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2638767036" sldId="214748368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1703463695" sldId="214748368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2535183214" sldId="214748368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3749935149" sldId="214748368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2613063508" sldId="214748369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16.373" v="32"/>
          <pc:sldLayoutMkLst>
            <pc:docMk/>
            <pc:sldMasterMk cId="1890993818" sldId="2147483674"/>
            <pc:sldLayoutMk cId="1681654215" sldId="2147483691"/>
          </pc:sldLayoutMkLst>
        </pc:sldLayoutChg>
      </pc:sldMasterChg>
      <pc:sldMasterChg chg="add del addSldLayout delSldLayout">
        <pc:chgData name="Караваева Анастасия" userId="9545d8c184f90edb" providerId="Windows Live" clId="Web-{90250CB5-E7B8-4871-B0F9-BC71A4F98A50}" dt="2022-11-27T11:48:44.622" v="28"/>
        <pc:sldMasterMkLst>
          <pc:docMk/>
          <pc:sldMasterMk cId="2243455132" sldId="2147483686"/>
        </pc:sldMasterMkLst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1860198607" sldId="2147483675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1458782396" sldId="2147483676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574748444" sldId="2147483677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2079107798" sldId="2147483678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1624095692" sldId="2147483679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3360518613" sldId="2147483680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3934845970" sldId="2147483681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1376893728" sldId="2147483682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645408012" sldId="2147483683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3864932699" sldId="2147483684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44.622" v="28"/>
          <pc:sldLayoutMkLst>
            <pc:docMk/>
            <pc:sldMasterMk cId="2243455132" sldId="2147483686"/>
            <pc:sldLayoutMk cId="2297975942" sldId="2147483685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49:22.733" v="33"/>
        <pc:sldMasterMkLst>
          <pc:docMk/>
          <pc:sldMasterMk cId="470594190" sldId="2147483692"/>
        </pc:sldMasterMkLst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2403060190" sldId="214748369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1254617724" sldId="214748369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1588861072" sldId="214748369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2416972253" sldId="214748369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1137844796" sldId="214748369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1112993468" sldId="214748369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3784261222" sldId="214748369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1936992026" sldId="214748370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2182280304" sldId="214748370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3511412921" sldId="214748370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3512261721" sldId="214748370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2288249943" sldId="214748370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3969433635" sldId="214748370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2722000603" sldId="214748370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3582318140" sldId="214748370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3676895072" sldId="214748370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2.733" v="33"/>
          <pc:sldLayoutMkLst>
            <pc:docMk/>
            <pc:sldMasterMk cId="470594190" sldId="2147483692"/>
            <pc:sldLayoutMk cId="2796909473" sldId="2147483709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49:26.186" v="34"/>
        <pc:sldMasterMkLst>
          <pc:docMk/>
          <pc:sldMasterMk cId="3864298738" sldId="2147483710"/>
        </pc:sldMasterMkLst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537651452" sldId="214748371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56874599" sldId="214748371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4133538633" sldId="214748371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432315240" sldId="214748371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1399715178" sldId="214748371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1108684121" sldId="214748371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1331141500" sldId="214748371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696374929" sldId="214748371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2340261713" sldId="214748371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1543092893" sldId="214748372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3035383735" sldId="214748372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713416861" sldId="214748372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3792307403" sldId="214748372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2833254535" sldId="214748372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488502780" sldId="214748372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1917367334" sldId="214748372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6.186" v="34"/>
          <pc:sldLayoutMkLst>
            <pc:docMk/>
            <pc:sldMasterMk cId="3864298738" sldId="2147483710"/>
            <pc:sldLayoutMk cId="1572436552" sldId="2147483727"/>
          </pc:sldLayoutMkLst>
        </pc:sldLayoutChg>
      </pc:sldMasterChg>
      <pc:sldMasterChg chg="add del addSldLayout delSldLayout">
        <pc:chgData name="Караваева Анастасия" userId="9545d8c184f90edb" providerId="Windows Live" clId="Web-{90250CB5-E7B8-4871-B0F9-BC71A4F98A50}" dt="2022-11-27T11:48:16.981" v="24"/>
        <pc:sldMasterMkLst>
          <pc:docMk/>
          <pc:sldMasterMk cId="2432102656" sldId="2147483712"/>
        </pc:sldMasterMkLst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1604121903" sldId="2147483701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4268857139" sldId="2147483702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1140948895" sldId="2147483703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2348523655" sldId="2147483704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3158438805" sldId="2147483705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193633789" sldId="2147483706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247626570" sldId="2147483707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1083802911" sldId="2147483708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4120107182" sldId="2147483709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1865108309" sldId="2147483710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16.981" v="24"/>
          <pc:sldLayoutMkLst>
            <pc:docMk/>
            <pc:sldMasterMk cId="2432102656" sldId="2147483712"/>
            <pc:sldLayoutMk cId="81735545" sldId="2147483711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49:29.764" v="35"/>
        <pc:sldMasterMkLst>
          <pc:docMk/>
          <pc:sldMasterMk cId="253844550" sldId="2147483728"/>
        </pc:sldMasterMkLst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6905150" sldId="214748372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4172663813" sldId="214748373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173467851" sldId="214748373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1364477806" sldId="214748373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1621295668" sldId="214748373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425240740" sldId="214748373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522778248" sldId="214748373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099901911" sldId="214748373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1166754065" sldId="214748373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014900420" sldId="214748373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936565076" sldId="214748373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4078146031" sldId="214748374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761286707" sldId="214748374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556027343" sldId="214748374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2592796188" sldId="214748374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1650618743" sldId="214748374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29.764" v="35"/>
          <pc:sldLayoutMkLst>
            <pc:docMk/>
            <pc:sldMasterMk cId="253844550" sldId="2147483728"/>
            <pc:sldLayoutMk cId="3231895372" sldId="2147483745"/>
          </pc:sldLayoutMkLst>
        </pc:sldLayoutChg>
      </pc:sldMasterChg>
      <pc:sldMasterChg chg="add del addSldLayout delSldLayout">
        <pc:chgData name="Караваева Анастасия" userId="9545d8c184f90edb" providerId="Windows Live" clId="Web-{90250CB5-E7B8-4871-B0F9-BC71A4F98A50}" dt="2022-11-27T11:48:23.137" v="26"/>
        <pc:sldMasterMkLst>
          <pc:docMk/>
          <pc:sldMasterMk cId="46895208" sldId="2147483738"/>
        </pc:sldMasterMkLst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2332219847" sldId="2147483727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3685614642" sldId="2147483728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1793637950" sldId="2147483729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1027902979" sldId="2147483730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1949118898" sldId="2147483731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2934005065" sldId="2147483732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2057510722" sldId="2147483733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3481555457" sldId="2147483734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3374201673" sldId="2147483735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298165271" sldId="2147483736"/>
          </pc:sldLayoutMkLst>
        </pc:sldLayoutChg>
        <pc:sldLayoutChg chg="add del">
          <pc:chgData name="Караваева Анастасия" userId="9545d8c184f90edb" providerId="Windows Live" clId="Web-{90250CB5-E7B8-4871-B0F9-BC71A4F98A50}" dt="2022-11-27T11:48:23.137" v="26"/>
          <pc:sldLayoutMkLst>
            <pc:docMk/>
            <pc:sldMasterMk cId="46895208" sldId="2147483738"/>
            <pc:sldLayoutMk cId="1792059722" sldId="2147483737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49:37.936" v="36"/>
        <pc:sldMasterMkLst>
          <pc:docMk/>
          <pc:sldMasterMk cId="3359245719" sldId="2147483746"/>
        </pc:sldMasterMkLst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619291104" sldId="214748374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3277536669" sldId="214748374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528034551" sldId="214748374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3461913771" sldId="214748375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318333904" sldId="214748375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1583146252" sldId="214748375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820820918" sldId="214748375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736676267" sldId="214748375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801732573" sldId="214748375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528265801" sldId="214748375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3256395555" sldId="214748375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575999870" sldId="214748375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829403950" sldId="214748375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093849400" sldId="214748376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931277521" sldId="214748376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901424127" sldId="214748376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49:37.936" v="36"/>
          <pc:sldLayoutMkLst>
            <pc:docMk/>
            <pc:sldMasterMk cId="3359245719" sldId="2147483746"/>
            <pc:sldLayoutMk cId="216391282" sldId="2147483763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51:46.502" v="87"/>
        <pc:sldMasterMkLst>
          <pc:docMk/>
          <pc:sldMasterMk cId="3987335291" sldId="2147483764"/>
        </pc:sldMasterMkLst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677345256" sldId="214748376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3979739508" sldId="214748376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963000944" sldId="214748376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3197581598" sldId="214748376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3409314367" sldId="214748376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3139948206" sldId="214748377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2371450708" sldId="214748377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2799959987" sldId="214748377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308627843" sldId="214748377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3924438584" sldId="214748377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1:46.502" v="87"/>
          <pc:sldLayoutMkLst>
            <pc:docMk/>
            <pc:sldMasterMk cId="3987335291" sldId="2147483764"/>
            <pc:sldLayoutMk cId="1281004298" sldId="2147483775"/>
          </pc:sldLayoutMkLst>
        </pc:sldLayoutChg>
      </pc:sldMasterChg>
      <pc:sldMasterChg chg="add del addSldLayout delSldLayout modSldLayout">
        <pc:chgData name="Караваева Анастасия" userId="9545d8c184f90edb" providerId="Windows Live" clId="Web-{90250CB5-E7B8-4871-B0F9-BC71A4F98A50}" dt="2022-11-27T11:52:25.394" v="88"/>
        <pc:sldMasterMkLst>
          <pc:docMk/>
          <pc:sldMasterMk cId="4142316772" sldId="2147483776"/>
        </pc:sldMasterMkLst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1902689423" sldId="2147483777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1528760770" sldId="2147483778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512899393" sldId="2147483779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298670246" sldId="2147483780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111429856" sldId="2147483781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953655269" sldId="2147483782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3143388780" sldId="2147483783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724698234" sldId="2147483784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2668002379" sldId="2147483785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2121633844" sldId="2147483786"/>
          </pc:sldLayoutMkLst>
        </pc:sldLayoutChg>
        <pc:sldLayoutChg chg="add del mod replI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4142316772" sldId="2147483776"/>
            <pc:sldLayoutMk cId="865132763" sldId="2147483787"/>
          </pc:sldLayoutMkLst>
        </pc:sldLayoutChg>
      </pc:sldMasterChg>
      <pc:sldMasterChg chg="add addSldLayout">
        <pc:chgData name="Караваева Анастасия" userId="9545d8c184f90edb" providerId="Windows Live" clId="Web-{90250CB5-E7B8-4871-B0F9-BC71A4F98A50}" dt="2022-11-27T11:52:25.394" v="88"/>
        <pc:sldMasterMkLst>
          <pc:docMk/>
          <pc:sldMasterMk cId="1795221595" sldId="2147483879"/>
        </pc:sldMasterMkLst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312753866" sldId="2147483868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3941818974" sldId="2147483869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4029358509" sldId="2147483870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3097003186" sldId="2147483871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1042466808" sldId="2147483872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1487516819" sldId="2147483873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1403915926" sldId="2147483874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3071821690" sldId="2147483875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3362995674" sldId="2147483876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639116072" sldId="2147483877"/>
          </pc:sldLayoutMkLst>
        </pc:sldLayoutChg>
        <pc:sldLayoutChg chg="add">
          <pc:chgData name="Караваева Анастасия" userId="9545d8c184f90edb" providerId="Windows Live" clId="Web-{90250CB5-E7B8-4871-B0F9-BC71A4F98A50}" dt="2022-11-27T11:52:25.394" v="88"/>
          <pc:sldLayoutMkLst>
            <pc:docMk/>
            <pc:sldMasterMk cId="1795221595" sldId="2147483879"/>
            <pc:sldLayoutMk cId="3901458862" sldId="2147483878"/>
          </pc:sldLayoutMkLst>
        </pc:sldLayoutChg>
      </pc:sldMasterChg>
    </pc:docChg>
  </pc:docChgLst>
  <pc:docChgLst>
    <pc:chgData name="Караваева Анастасия" userId="9545d8c184f90edb" providerId="Windows Live" clId="Web-{3458AE85-1712-4E2E-8BFF-33D8D99AB1D0}"/>
    <pc:docChg chg="modSld">
      <pc:chgData name="Караваева Анастасия" userId="9545d8c184f90edb" providerId="Windows Live" clId="Web-{3458AE85-1712-4E2E-8BFF-33D8D99AB1D0}" dt="2022-11-27T16:55:55.505" v="1" actId="1076"/>
      <pc:docMkLst>
        <pc:docMk/>
      </pc:docMkLst>
      <pc:sldChg chg="modSp">
        <pc:chgData name="Караваева Анастасия" userId="9545d8c184f90edb" providerId="Windows Live" clId="Web-{3458AE85-1712-4E2E-8BFF-33D8D99AB1D0}" dt="2022-11-27T16:55:55.505" v="1" actId="1076"/>
        <pc:sldMkLst>
          <pc:docMk/>
          <pc:sldMk cId="3692630181" sldId="264"/>
        </pc:sldMkLst>
        <pc:picChg chg="mod">
          <ac:chgData name="Караваева Анастасия" userId="9545d8c184f90edb" providerId="Windows Live" clId="Web-{3458AE85-1712-4E2E-8BFF-33D8D99AB1D0}" dt="2022-11-27T16:55:55.505" v="1" actId="1076"/>
          <ac:picMkLst>
            <pc:docMk/>
            <pc:sldMk cId="3692630181" sldId="264"/>
            <ac:picMk id="28" creationId="{BF950E7C-EF4A-F6DE-DFCD-B16EE4C30C9F}"/>
          </ac:picMkLst>
        </pc:picChg>
      </pc:sldChg>
    </pc:docChg>
  </pc:docChgLst>
  <pc:docChgLst>
    <pc:chgData name="Караваева Анастасия" userId="9545d8c184f90edb" providerId="Windows Live" clId="Web-{B2FF3799-7DC7-4F81-952A-7582F14C4CFE}"/>
    <pc:docChg chg="modSld">
      <pc:chgData name="Караваева Анастасия" userId="9545d8c184f90edb" providerId="Windows Live" clId="Web-{B2FF3799-7DC7-4F81-952A-7582F14C4CFE}" dt="2022-11-27T18:26:03.115" v="20" actId="20577"/>
      <pc:docMkLst>
        <pc:docMk/>
      </pc:docMkLst>
      <pc:sldChg chg="modSp">
        <pc:chgData name="Караваева Анастасия" userId="9545d8c184f90edb" providerId="Windows Live" clId="Web-{B2FF3799-7DC7-4F81-952A-7582F14C4CFE}" dt="2022-11-27T18:26:03.115" v="20" actId="20577"/>
        <pc:sldMkLst>
          <pc:docMk/>
          <pc:sldMk cId="3692630181" sldId="264"/>
        </pc:sldMkLst>
        <pc:spChg chg="mod">
          <ac:chgData name="Караваева Анастасия" userId="9545d8c184f90edb" providerId="Windows Live" clId="Web-{B2FF3799-7DC7-4F81-952A-7582F14C4CFE}" dt="2022-11-27T18:26:03.115" v="20" actId="20577"/>
          <ac:spMkLst>
            <pc:docMk/>
            <pc:sldMk cId="3692630181" sldId="264"/>
            <ac:spMk id="4" creationId="{D81540A7-16CF-01BB-A754-69C8FBE0D247}"/>
          </ac:spMkLst>
        </pc:spChg>
        <pc:cxnChg chg="mod">
          <ac:chgData name="Караваева Анастасия" userId="9545d8c184f90edb" providerId="Windows Live" clId="Web-{B2FF3799-7DC7-4F81-952A-7582F14C4CFE}" dt="2022-11-27T18:25:27.848" v="12" actId="1076"/>
          <ac:cxnSpMkLst>
            <pc:docMk/>
            <pc:sldMk cId="3692630181" sldId="264"/>
            <ac:cxnSpMk id="8" creationId="{0AB61DA5-1821-B043-A1A0-2FBE348841C3}"/>
          </ac:cxnSpMkLst>
        </pc:cxnChg>
        <pc:cxnChg chg="mod">
          <ac:chgData name="Караваева Анастасия" userId="9545d8c184f90edb" providerId="Windows Live" clId="Web-{B2FF3799-7DC7-4F81-952A-7582F14C4CFE}" dt="2022-11-27T18:25:20.910" v="10" actId="1076"/>
          <ac:cxnSpMkLst>
            <pc:docMk/>
            <pc:sldMk cId="3692630181" sldId="264"/>
            <ac:cxnSpMk id="13" creationId="{B267768E-D561-A322-05A4-4EA1CCBFD5AB}"/>
          </ac:cxnSpMkLst>
        </pc:cxnChg>
        <pc:cxnChg chg="mod">
          <ac:chgData name="Караваева Анастасия" userId="9545d8c184f90edb" providerId="Windows Live" clId="Web-{B2FF3799-7DC7-4F81-952A-7582F14C4CFE}" dt="2022-11-27T18:25:06.957" v="7" actId="1076"/>
          <ac:cxnSpMkLst>
            <pc:docMk/>
            <pc:sldMk cId="3692630181" sldId="264"/>
            <ac:cxnSpMk id="19" creationId="{A4E8C247-53C3-6093-6BEE-D3EB1368CBAE}"/>
          </ac:cxnSpMkLst>
        </pc:cxnChg>
        <pc:cxnChg chg="mod">
          <ac:chgData name="Караваева Анастасия" userId="9545d8c184f90edb" providerId="Windows Live" clId="Web-{B2FF3799-7DC7-4F81-952A-7582F14C4CFE}" dt="2022-11-27T18:25:04.160" v="6" actId="1076"/>
          <ac:cxnSpMkLst>
            <pc:docMk/>
            <pc:sldMk cId="3692630181" sldId="264"/>
            <ac:cxnSpMk id="26" creationId="{149F773A-F5E7-BB5C-48B4-E5143C45DAB2}"/>
          </ac:cxnSpMkLst>
        </pc:cxnChg>
      </pc:sldChg>
    </pc:docChg>
  </pc:docChgLst>
  <pc:docChgLst>
    <pc:chgData name="Караваева Анастасия" userId="9545d8c184f90edb" providerId="Windows Live" clId="Web-{B24ED74C-0B22-49DA-9C4D-47219EE0394D}"/>
    <pc:docChg chg="addSld delSld modSld">
      <pc:chgData name="Караваева Анастасия" userId="9545d8c184f90edb" providerId="Windows Live" clId="Web-{B24ED74C-0B22-49DA-9C4D-47219EE0394D}" dt="2022-11-27T15:27:19.716" v="122" actId="20577"/>
      <pc:docMkLst>
        <pc:docMk/>
      </pc:docMkLst>
      <pc:sldChg chg="del">
        <pc:chgData name="Караваева Анастасия" userId="9545d8c184f90edb" providerId="Windows Live" clId="Web-{B24ED74C-0B22-49DA-9C4D-47219EE0394D}" dt="2022-11-27T15:21:53.348" v="0"/>
        <pc:sldMkLst>
          <pc:docMk/>
          <pc:sldMk cId="1593043612" sldId="257"/>
        </pc:sldMkLst>
      </pc:sldChg>
      <pc:sldChg chg="modSp add replId">
        <pc:chgData name="Караваева Анастасия" userId="9545d8c184f90edb" providerId="Windows Live" clId="Web-{B24ED74C-0B22-49DA-9C4D-47219EE0394D}" dt="2022-11-27T15:24:01.982" v="65" actId="20577"/>
        <pc:sldMkLst>
          <pc:docMk/>
          <pc:sldMk cId="709980966" sldId="265"/>
        </pc:sldMkLst>
        <pc:spChg chg="mod">
          <ac:chgData name="Караваева Анастасия" userId="9545d8c184f90edb" providerId="Windows Live" clId="Web-{B24ED74C-0B22-49DA-9C4D-47219EE0394D}" dt="2022-11-27T15:23:12.541" v="25" actId="20577"/>
          <ac:spMkLst>
            <pc:docMk/>
            <pc:sldMk cId="709980966" sldId="265"/>
            <ac:spMk id="2" creationId="{DCD054B5-577A-6965-4330-7091ECAD4349}"/>
          </ac:spMkLst>
        </pc:spChg>
        <pc:spChg chg="mod">
          <ac:chgData name="Караваева Анастасия" userId="9545d8c184f90edb" providerId="Windows Live" clId="Web-{B24ED74C-0B22-49DA-9C4D-47219EE0394D}" dt="2022-11-27T15:23:52.888" v="58" actId="1076"/>
          <ac:spMkLst>
            <pc:docMk/>
            <pc:sldMk cId="709980966" sldId="265"/>
            <ac:spMk id="4" creationId="{D81540A7-16CF-01BB-A754-69C8FBE0D247}"/>
          </ac:spMkLst>
        </pc:spChg>
        <pc:spChg chg="mod">
          <ac:chgData name="Караваева Анастасия" userId="9545d8c184f90edb" providerId="Windows Live" clId="Web-{B24ED74C-0B22-49DA-9C4D-47219EE0394D}" dt="2022-11-27T15:24:01.982" v="65" actId="20577"/>
          <ac:spMkLst>
            <pc:docMk/>
            <pc:sldMk cId="709980966" sldId="265"/>
            <ac:spMk id="6" creationId="{4FB316F6-A723-C6E1-AC69-BA20F45F6993}"/>
          </ac:spMkLst>
        </pc:spChg>
      </pc:sldChg>
      <pc:sldChg chg="modSp add replId delAnim modAnim">
        <pc:chgData name="Караваева Анастасия" userId="9545d8c184f90edb" providerId="Windows Live" clId="Web-{B24ED74C-0B22-49DA-9C4D-47219EE0394D}" dt="2022-11-27T15:27:19.716" v="122" actId="20577"/>
        <pc:sldMkLst>
          <pc:docMk/>
          <pc:sldMk cId="3961224837" sldId="266"/>
        </pc:sldMkLst>
        <pc:spChg chg="mod">
          <ac:chgData name="Караваева Анастасия" userId="9545d8c184f90edb" providerId="Windows Live" clId="Web-{B24ED74C-0B22-49DA-9C4D-47219EE0394D}" dt="2022-11-27T15:27:19.716" v="122" actId="20577"/>
          <ac:spMkLst>
            <pc:docMk/>
            <pc:sldMk cId="3961224837" sldId="266"/>
            <ac:spMk id="2" creationId="{2B1BD90D-4014-D5E3-A14E-E51AE73CE2A5}"/>
          </ac:spMkLst>
        </pc:spChg>
        <pc:spChg chg="mod">
          <ac:chgData name="Караваева Анастасия" userId="9545d8c184f90edb" providerId="Windows Live" clId="Web-{B24ED74C-0B22-49DA-9C4D-47219EE0394D}" dt="2022-11-27T15:25:58.007" v="103" actId="20577"/>
          <ac:spMkLst>
            <pc:docMk/>
            <pc:sldMk cId="3961224837" sldId="266"/>
            <ac:spMk id="3" creationId="{7DC5AA57-02FF-4506-2B1A-3F6D9ABDEF2A}"/>
          </ac:spMkLst>
        </pc:spChg>
      </pc:sldChg>
    </pc:docChg>
  </pc:docChgLst>
  <pc:docChgLst>
    <pc:chgData name="Караваева Анастасия" userId="9545d8c184f90edb" providerId="Windows Live" clId="Web-{23909162-AB10-4303-A2F8-18E5EC35FC97}"/>
    <pc:docChg chg="modSld">
      <pc:chgData name="Караваева Анастасия" userId="9545d8c184f90edb" providerId="Windows Live" clId="Web-{23909162-AB10-4303-A2F8-18E5EC35FC97}" dt="2022-11-27T17:47:47.002" v="1" actId="1076"/>
      <pc:docMkLst>
        <pc:docMk/>
      </pc:docMkLst>
      <pc:sldChg chg="addSp modSp">
        <pc:chgData name="Караваева Анастасия" userId="9545d8c184f90edb" providerId="Windows Live" clId="Web-{23909162-AB10-4303-A2F8-18E5EC35FC97}" dt="2022-11-27T17:47:47.002" v="1" actId="1076"/>
        <pc:sldMkLst>
          <pc:docMk/>
          <pc:sldMk cId="3692630181" sldId="264"/>
        </pc:sldMkLst>
        <pc:picChg chg="add mod">
          <ac:chgData name="Караваева Анастасия" userId="9545d8c184f90edb" providerId="Windows Live" clId="Web-{23909162-AB10-4303-A2F8-18E5EC35FC97}" dt="2022-11-27T17:47:47.002" v="1" actId="1076"/>
          <ac:picMkLst>
            <pc:docMk/>
            <pc:sldMk cId="3692630181" sldId="264"/>
            <ac:picMk id="30" creationId="{269EEEB9-4A76-0C24-BBB1-6B4A01AA1C54}"/>
          </ac:picMkLst>
        </pc:picChg>
      </pc:sldChg>
    </pc:docChg>
  </pc:docChgLst>
  <pc:docChgLst>
    <pc:chgData name="Караваева Анастасия" userId="9545d8c184f90edb" providerId="Windows Live" clId="Web-{97EB617B-A632-4512-8681-7E0ACA3AB186}"/>
    <pc:docChg chg="modSld">
      <pc:chgData name="Караваева Анастасия" userId="9545d8c184f90edb" providerId="Windows Live" clId="Web-{97EB617B-A632-4512-8681-7E0ACA3AB186}" dt="2022-11-27T17:28:44.084" v="2" actId="1076"/>
      <pc:docMkLst>
        <pc:docMk/>
      </pc:docMkLst>
      <pc:sldChg chg="addSp modSp">
        <pc:chgData name="Караваева Анастасия" userId="9545d8c184f90edb" providerId="Windows Live" clId="Web-{97EB617B-A632-4512-8681-7E0ACA3AB186}" dt="2022-11-27T17:28:44.084" v="2" actId="1076"/>
        <pc:sldMkLst>
          <pc:docMk/>
          <pc:sldMk cId="3692630181" sldId="264"/>
        </pc:sldMkLst>
        <pc:picChg chg="add mod">
          <ac:chgData name="Караваева Анастасия" userId="9545d8c184f90edb" providerId="Windows Live" clId="Web-{97EB617B-A632-4512-8681-7E0ACA3AB186}" dt="2022-11-27T17:28:44.084" v="2" actId="1076"/>
          <ac:picMkLst>
            <pc:docMk/>
            <pc:sldMk cId="3692630181" sldId="264"/>
            <ac:picMk id="29" creationId="{B4AEE72D-8E61-6DFD-7E7A-F3EE279C52AE}"/>
          </ac:picMkLst>
        </pc:picChg>
      </pc:sldChg>
    </pc:docChg>
  </pc:docChgLst>
  <pc:docChgLst>
    <pc:chgData name="Караваева Анастасия" userId="9545d8c184f90edb" providerId="Windows Live" clId="Web-{61523E75-9C58-4979-95C0-CD78BCA3800B}"/>
    <pc:docChg chg="addSld modSld">
      <pc:chgData name="Караваева Анастасия" userId="9545d8c184f90edb" providerId="Windows Live" clId="Web-{61523E75-9C58-4979-95C0-CD78BCA3800B}" dt="2022-11-27T18:22:50.424" v="95" actId="1076"/>
      <pc:docMkLst>
        <pc:docMk/>
      </pc:docMkLst>
      <pc:sldChg chg="addSp delSp modSp mod modClrScheme chgLayout">
        <pc:chgData name="Караваева Анастасия" userId="9545d8c184f90edb" providerId="Windows Live" clId="Web-{61523E75-9C58-4979-95C0-CD78BCA3800B}" dt="2022-11-27T18:22:50.424" v="95" actId="1076"/>
        <pc:sldMkLst>
          <pc:docMk/>
          <pc:sldMk cId="3692630181" sldId="264"/>
        </pc:sldMkLst>
        <pc:spChg chg="mod ord">
          <ac:chgData name="Караваева Анастасия" userId="9545d8c184f90edb" providerId="Windows Live" clId="Web-{61523E75-9C58-4979-95C0-CD78BCA3800B}" dt="2022-11-27T18:15:16.454" v="5"/>
          <ac:spMkLst>
            <pc:docMk/>
            <pc:sldMk cId="3692630181" sldId="264"/>
            <ac:spMk id="2" creationId="{DCD054B5-577A-6965-4330-7091ECAD4349}"/>
          </ac:spMkLst>
        </pc:spChg>
        <pc:spChg chg="mod ord">
          <ac:chgData name="Караваева Анастасия" userId="9545d8c184f90edb" providerId="Windows Live" clId="Web-{61523E75-9C58-4979-95C0-CD78BCA3800B}" dt="2022-11-27T18:15:16.454" v="5"/>
          <ac:spMkLst>
            <pc:docMk/>
            <pc:sldMk cId="3692630181" sldId="264"/>
            <ac:spMk id="4" creationId="{D81540A7-16CF-01BB-A754-69C8FBE0D247}"/>
          </ac:spMkLst>
        </pc:spChg>
        <pc:spChg chg="mod ord">
          <ac:chgData name="Караваева Анастасия" userId="9545d8c184f90edb" providerId="Windows Live" clId="Web-{61523E75-9C58-4979-95C0-CD78BCA3800B}" dt="2022-11-27T18:15:16.454" v="5"/>
          <ac:spMkLst>
            <pc:docMk/>
            <pc:sldMk cId="3692630181" sldId="264"/>
            <ac:spMk id="6" creationId="{4FB316F6-A723-C6E1-AC69-BA20F45F6993}"/>
          </ac:spMkLst>
        </pc:spChg>
        <pc:spChg chg="add del mod ord">
          <ac:chgData name="Караваева Анастасия" userId="9545d8c184f90edb" providerId="Windows Live" clId="Web-{61523E75-9C58-4979-95C0-CD78BCA3800B}" dt="2022-11-27T18:15:16.454" v="5"/>
          <ac:spMkLst>
            <pc:docMk/>
            <pc:sldMk cId="3692630181" sldId="264"/>
            <ac:spMk id="31" creationId="{47C2952E-6701-CC80-67B7-37122C72665B}"/>
          </ac:spMkLst>
        </pc:spChg>
        <pc:spChg chg="add del mod ord">
          <ac:chgData name="Караваева Анастасия" userId="9545d8c184f90edb" providerId="Windows Live" clId="Web-{61523E75-9C58-4979-95C0-CD78BCA3800B}" dt="2022-11-27T18:15:16.454" v="5"/>
          <ac:spMkLst>
            <pc:docMk/>
            <pc:sldMk cId="3692630181" sldId="264"/>
            <ac:spMk id="32" creationId="{CDD428AA-B735-175B-6764-3A5172E6DBC9}"/>
          </ac:spMkLst>
        </pc:spChg>
        <pc:spChg chg="add mod">
          <ac:chgData name="Караваева Анастасия" userId="9545d8c184f90edb" providerId="Windows Live" clId="Web-{61523E75-9C58-4979-95C0-CD78BCA3800B}" dt="2022-11-27T18:20:20.153" v="54" actId="14100"/>
          <ac:spMkLst>
            <pc:docMk/>
            <pc:sldMk cId="3692630181" sldId="264"/>
            <ac:spMk id="33" creationId="{854A40F4-C73F-E820-1E75-6AC1A0FBEBB0}"/>
          </ac:spMkLst>
        </pc:spChg>
        <pc:spChg chg="add mod">
          <ac:chgData name="Караваева Анастасия" userId="9545d8c184f90edb" providerId="Windows Live" clId="Web-{61523E75-9C58-4979-95C0-CD78BCA3800B}" dt="2022-11-27T18:20:15.293" v="53" actId="20577"/>
          <ac:spMkLst>
            <pc:docMk/>
            <pc:sldMk cId="3692630181" sldId="264"/>
            <ac:spMk id="34" creationId="{71B5AD51-D8E8-9499-A0EB-58468E432935}"/>
          </ac:spMkLst>
        </pc:spChg>
        <pc:spChg chg="add mod">
          <ac:chgData name="Караваева Анастасия" userId="9545d8c184f90edb" providerId="Windows Live" clId="Web-{61523E75-9C58-4979-95C0-CD78BCA3800B}" dt="2022-11-27T18:21:26.968" v="77" actId="20577"/>
          <ac:spMkLst>
            <pc:docMk/>
            <pc:sldMk cId="3692630181" sldId="264"/>
            <ac:spMk id="35" creationId="{37310395-35F4-89BB-951B-CB3E8E7CB0D9}"/>
          </ac:spMkLst>
        </pc:spChg>
        <pc:spChg chg="add mod">
          <ac:chgData name="Караваева Анастасия" userId="9545d8c184f90edb" providerId="Windows Live" clId="Web-{61523E75-9C58-4979-95C0-CD78BCA3800B}" dt="2022-11-27T18:22:50.424" v="95" actId="1076"/>
          <ac:spMkLst>
            <pc:docMk/>
            <pc:sldMk cId="3692630181" sldId="264"/>
            <ac:spMk id="36" creationId="{0900C1A7-93A1-D690-C354-34FAE77B5C24}"/>
          </ac:spMkLst>
        </pc:spChg>
        <pc:picChg chg="del">
          <ac:chgData name="Караваева Анастасия" userId="9545d8c184f90edb" providerId="Windows Live" clId="Web-{61523E75-9C58-4979-95C0-CD78BCA3800B}" dt="2022-11-27T18:14:29.499" v="0"/>
          <ac:picMkLst>
            <pc:docMk/>
            <pc:sldMk cId="3692630181" sldId="264"/>
            <ac:picMk id="27" creationId="{5A69BFEE-19C1-37FD-DC88-AC77A09EAB19}"/>
          </ac:picMkLst>
        </pc:picChg>
        <pc:picChg chg="del">
          <ac:chgData name="Караваева Анастасия" userId="9545d8c184f90edb" providerId="Windows Live" clId="Web-{61523E75-9C58-4979-95C0-CD78BCA3800B}" dt="2022-11-27T18:14:29.530" v="1"/>
          <ac:picMkLst>
            <pc:docMk/>
            <pc:sldMk cId="3692630181" sldId="264"/>
            <ac:picMk id="28" creationId="{BF950E7C-EF4A-F6DE-DFCD-B16EE4C30C9F}"/>
          </ac:picMkLst>
        </pc:picChg>
        <pc:picChg chg="del">
          <ac:chgData name="Караваева Анастасия" userId="9545d8c184f90edb" providerId="Windows Live" clId="Web-{61523E75-9C58-4979-95C0-CD78BCA3800B}" dt="2022-11-27T18:14:29.640" v="3"/>
          <ac:picMkLst>
            <pc:docMk/>
            <pc:sldMk cId="3692630181" sldId="264"/>
            <ac:picMk id="29" creationId="{B4AEE72D-8E61-6DFD-7E7A-F3EE279C52AE}"/>
          </ac:picMkLst>
        </pc:picChg>
        <pc:picChg chg="del">
          <ac:chgData name="Караваева Анастасия" userId="9545d8c184f90edb" providerId="Windows Live" clId="Web-{61523E75-9C58-4979-95C0-CD78BCA3800B}" dt="2022-11-27T18:14:29.546" v="2"/>
          <ac:picMkLst>
            <pc:docMk/>
            <pc:sldMk cId="3692630181" sldId="264"/>
            <ac:picMk id="30" creationId="{269EEEB9-4A76-0C24-BBB1-6B4A01AA1C54}"/>
          </ac:picMkLst>
        </pc:picChg>
        <pc:cxnChg chg="mod">
          <ac:chgData name="Караваева Анастасия" userId="9545d8c184f90edb" providerId="Windows Live" clId="Web-{61523E75-9C58-4979-95C0-CD78BCA3800B}" dt="2022-11-27T18:16:19.191" v="15" actId="1076"/>
          <ac:cxnSpMkLst>
            <pc:docMk/>
            <pc:sldMk cId="3692630181" sldId="264"/>
            <ac:cxnSpMk id="26" creationId="{149F773A-F5E7-BB5C-48B4-E5143C45DAB2}"/>
          </ac:cxnSpMkLst>
        </pc:cxnChg>
      </pc:sldChg>
      <pc:sldChg chg="modSp">
        <pc:chgData name="Караваева Анастасия" userId="9545d8c184f90edb" providerId="Windows Live" clId="Web-{61523E75-9C58-4979-95C0-CD78BCA3800B}" dt="2022-11-27T18:20:58.592" v="63" actId="20577"/>
        <pc:sldMkLst>
          <pc:docMk/>
          <pc:sldMk cId="3961224837" sldId="266"/>
        </pc:sldMkLst>
        <pc:spChg chg="mod">
          <ac:chgData name="Караваева Анастасия" userId="9545d8c184f90edb" providerId="Windows Live" clId="Web-{61523E75-9C58-4979-95C0-CD78BCA3800B}" dt="2022-11-27T18:20:58.592" v="63" actId="20577"/>
          <ac:spMkLst>
            <pc:docMk/>
            <pc:sldMk cId="3961224837" sldId="266"/>
            <ac:spMk id="2" creationId="{2B1BD90D-4014-D5E3-A14E-E51AE73CE2A5}"/>
          </ac:spMkLst>
        </pc:spChg>
      </pc:sldChg>
      <pc:sldChg chg="modSp add replId">
        <pc:chgData name="Караваева Анастасия" userId="9545d8c184f90edb" providerId="Windows Live" clId="Web-{61523E75-9C58-4979-95C0-CD78BCA3800B}" dt="2022-11-27T18:16:55.083" v="27" actId="20577"/>
        <pc:sldMkLst>
          <pc:docMk/>
          <pc:sldMk cId="3534685095" sldId="267"/>
        </pc:sldMkLst>
        <pc:spChg chg="mod">
          <ac:chgData name="Караваева Анастасия" userId="9545d8c184f90edb" providerId="Windows Live" clId="Web-{61523E75-9C58-4979-95C0-CD78BCA3800B}" dt="2022-11-27T18:16:05.378" v="13" actId="20577"/>
          <ac:spMkLst>
            <pc:docMk/>
            <pc:sldMk cId="3534685095" sldId="267"/>
            <ac:spMk id="2" creationId="{DCD054B5-577A-6965-4330-7091ECAD4349}"/>
          </ac:spMkLst>
        </pc:spChg>
        <pc:spChg chg="mod">
          <ac:chgData name="Караваева Анастасия" userId="9545d8c184f90edb" providerId="Windows Live" clId="Web-{61523E75-9C58-4979-95C0-CD78BCA3800B}" dt="2022-11-27T18:16:55.083" v="27" actId="20577"/>
          <ac:spMkLst>
            <pc:docMk/>
            <pc:sldMk cId="3534685095" sldId="267"/>
            <ac:spMk id="4" creationId="{D81540A7-16CF-01BB-A754-69C8FBE0D247}"/>
          </ac:spMkLst>
        </pc:spChg>
      </pc:sldChg>
    </pc:docChg>
  </pc:docChgLst>
  <pc:docChgLst>
    <pc:chgData name="Караваева Анастасия" userId="9545d8c184f90edb" providerId="Windows Live" clId="Web-{909CDDFE-A795-4B52-9895-201C201D1CFD}"/>
    <pc:docChg chg="modSld">
      <pc:chgData name="Караваева Анастасия" userId="9545d8c184f90edb" providerId="Windows Live" clId="Web-{909CDDFE-A795-4B52-9895-201C201D1CFD}" dt="2022-11-27T15:35:31.625" v="0"/>
      <pc:docMkLst>
        <pc:docMk/>
      </pc:docMkLst>
      <pc:sldChg chg="addSp modSp">
        <pc:chgData name="Караваева Анастасия" userId="9545d8c184f90edb" providerId="Windows Live" clId="Web-{909CDDFE-A795-4B52-9895-201C201D1CFD}" dt="2022-11-27T15:35:31.625" v="0"/>
        <pc:sldMkLst>
          <pc:docMk/>
          <pc:sldMk cId="3692630181" sldId="264"/>
        </pc:sldMkLst>
        <pc:picChg chg="add mod">
          <ac:chgData name="Караваева Анастасия" userId="9545d8c184f90edb" providerId="Windows Live" clId="Web-{909CDDFE-A795-4B52-9895-201C201D1CFD}" dt="2022-11-27T15:35:31.625" v="0"/>
          <ac:picMkLst>
            <pc:docMk/>
            <pc:sldMk cId="3692630181" sldId="264"/>
            <ac:picMk id="28" creationId="{BF950E7C-EF4A-F6DE-DFCD-B16EE4C30C9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cap="all" spc="-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1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0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1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2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9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1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58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6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18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5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Sunday, November 27,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15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2" r:id="rId6"/>
    <p:sldLayoutId id="2147483868" r:id="rId7"/>
    <p:sldLayoutId id="2147483869" r:id="rId8"/>
    <p:sldLayoutId id="2147483870" r:id="rId9"/>
    <p:sldLayoutId id="2147483871" r:id="rId10"/>
    <p:sldLayoutId id="2147483873" r:id="rId11"/>
  </p:sldLayoutIdLst>
  <p:hf sldNum="0" hdr="0" ftr="0" dt="0"/>
  <p:txStyles>
    <p:titleStyle>
      <a:lvl1pPr algn="l" defTabSz="914400" rtl="0" eaLnBrk="1" latinLnBrk="0" hangingPunct="1">
        <a:lnSpc>
          <a:spcPct val="88000"/>
        </a:lnSpc>
        <a:spcBef>
          <a:spcPct val="0"/>
        </a:spcBef>
        <a:buNone/>
        <a:defRPr sz="4400" kern="1200" cap="none" spc="4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75FF88DA-F544-48DC-A77D-355F13419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507BD9A-E504-4910-8840-8CD67578C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11">
            <a:extLst>
              <a:ext uri="{FF2B5EF4-FFF2-40B4-BE49-F238E27FC236}">
                <a16:creationId xmlns:a16="http://schemas.microsoft.com/office/drawing/2014/main" id="{27796E5A-5224-4D7A-AE21-974F820DD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09626" y="0"/>
            <a:ext cx="11382374" cy="6858000"/>
          </a:xfrm>
          <a:custGeom>
            <a:avLst/>
            <a:gdLst>
              <a:gd name="connsiteX0" fmla="*/ 7488223 w 11382374"/>
              <a:gd name="connsiteY0" fmla="*/ 5362710 h 6858000"/>
              <a:gd name="connsiteX1" fmla="*/ 7660754 w 11382374"/>
              <a:gd name="connsiteY1" fmla="*/ 5395635 h 6858000"/>
              <a:gd name="connsiteX2" fmla="*/ 7791274 w 11382374"/>
              <a:gd name="connsiteY2" fmla="*/ 5499694 h 6858000"/>
              <a:gd name="connsiteX3" fmla="*/ 7895690 w 11382374"/>
              <a:gd name="connsiteY3" fmla="*/ 5707813 h 6858000"/>
              <a:gd name="connsiteX4" fmla="*/ 8026210 w 11382374"/>
              <a:gd name="connsiteY4" fmla="*/ 6540288 h 6858000"/>
              <a:gd name="connsiteX5" fmla="*/ 8000106 w 11382374"/>
              <a:gd name="connsiteY5" fmla="*/ 6852467 h 6858000"/>
              <a:gd name="connsiteX6" fmla="*/ 7997209 w 11382374"/>
              <a:gd name="connsiteY6" fmla="*/ 6858000 h 6858000"/>
              <a:gd name="connsiteX7" fmla="*/ 7284161 w 11382374"/>
              <a:gd name="connsiteY7" fmla="*/ 6858000 h 6858000"/>
              <a:gd name="connsiteX8" fmla="*/ 7261037 w 11382374"/>
              <a:gd name="connsiteY8" fmla="*/ 6815477 h 6858000"/>
              <a:gd name="connsiteX9" fmla="*/ 7216986 w 11382374"/>
              <a:gd name="connsiteY9" fmla="*/ 6592318 h 6858000"/>
              <a:gd name="connsiteX10" fmla="*/ 7190882 w 11382374"/>
              <a:gd name="connsiteY10" fmla="*/ 6306155 h 6858000"/>
              <a:gd name="connsiteX11" fmla="*/ 7112570 w 11382374"/>
              <a:gd name="connsiteY11" fmla="*/ 5915932 h 6858000"/>
              <a:gd name="connsiteX12" fmla="*/ 7086466 w 11382374"/>
              <a:gd name="connsiteY12" fmla="*/ 5577739 h 6858000"/>
              <a:gd name="connsiteX13" fmla="*/ 7399714 w 11382374"/>
              <a:gd name="connsiteY13" fmla="*/ 5369620 h 6858000"/>
              <a:gd name="connsiteX14" fmla="*/ 7488223 w 11382374"/>
              <a:gd name="connsiteY14" fmla="*/ 5362710 h 6858000"/>
              <a:gd name="connsiteX15" fmla="*/ 4656642 w 11382374"/>
              <a:gd name="connsiteY15" fmla="*/ 5350109 h 6858000"/>
              <a:gd name="connsiteX16" fmla="*/ 4832285 w 11382374"/>
              <a:gd name="connsiteY16" fmla="*/ 5369620 h 6858000"/>
              <a:gd name="connsiteX17" fmla="*/ 5092495 w 11382374"/>
              <a:gd name="connsiteY17" fmla="*/ 5525709 h 6858000"/>
              <a:gd name="connsiteX18" fmla="*/ 5040453 w 11382374"/>
              <a:gd name="connsiteY18" fmla="*/ 6566303 h 6858000"/>
              <a:gd name="connsiteX19" fmla="*/ 4996086 w 11382374"/>
              <a:gd name="connsiteY19" fmla="*/ 6815071 h 6858000"/>
              <a:gd name="connsiteX20" fmla="*/ 4979880 w 11382374"/>
              <a:gd name="connsiteY20" fmla="*/ 6858000 h 6858000"/>
              <a:gd name="connsiteX21" fmla="*/ 4220086 w 11382374"/>
              <a:gd name="connsiteY21" fmla="*/ 6858000 h 6858000"/>
              <a:gd name="connsiteX22" fmla="*/ 4215097 w 11382374"/>
              <a:gd name="connsiteY22" fmla="*/ 6841085 h 6858000"/>
              <a:gd name="connsiteX23" fmla="*/ 4207778 w 11382374"/>
              <a:gd name="connsiteY23" fmla="*/ 6592318 h 6858000"/>
              <a:gd name="connsiteX24" fmla="*/ 4259820 w 11382374"/>
              <a:gd name="connsiteY24" fmla="*/ 6072021 h 6858000"/>
              <a:gd name="connsiteX25" fmla="*/ 4285842 w 11382374"/>
              <a:gd name="connsiteY25" fmla="*/ 5837887 h 6858000"/>
              <a:gd name="connsiteX26" fmla="*/ 4311863 w 11382374"/>
              <a:gd name="connsiteY26" fmla="*/ 5655783 h 6858000"/>
              <a:gd name="connsiteX27" fmla="*/ 4520031 w 11382374"/>
              <a:gd name="connsiteY27" fmla="*/ 5369620 h 6858000"/>
              <a:gd name="connsiteX28" fmla="*/ 4656642 w 11382374"/>
              <a:gd name="connsiteY28" fmla="*/ 5350109 h 6858000"/>
              <a:gd name="connsiteX29" fmla="*/ 9692662 w 11382374"/>
              <a:gd name="connsiteY29" fmla="*/ 4481788 h 6858000"/>
              <a:gd name="connsiteX30" fmla="*/ 9928184 w 11382374"/>
              <a:gd name="connsiteY30" fmla="*/ 4560075 h 6858000"/>
              <a:gd name="connsiteX31" fmla="*/ 10137538 w 11382374"/>
              <a:gd name="connsiteY31" fmla="*/ 4768841 h 6858000"/>
              <a:gd name="connsiteX32" fmla="*/ 10320722 w 11382374"/>
              <a:gd name="connsiteY32" fmla="*/ 5003703 h 6858000"/>
              <a:gd name="connsiteX33" fmla="*/ 10582413 w 11382374"/>
              <a:gd name="connsiteY33" fmla="*/ 5290756 h 6858000"/>
              <a:gd name="connsiteX34" fmla="*/ 10765597 w 11382374"/>
              <a:gd name="connsiteY34" fmla="*/ 5603905 h 6858000"/>
              <a:gd name="connsiteX35" fmla="*/ 10608582 w 11382374"/>
              <a:gd name="connsiteY35" fmla="*/ 5917053 h 6858000"/>
              <a:gd name="connsiteX36" fmla="*/ 10320722 w 11382374"/>
              <a:gd name="connsiteY36" fmla="*/ 6021436 h 6858000"/>
              <a:gd name="connsiteX37" fmla="*/ 10189876 w 11382374"/>
              <a:gd name="connsiteY37" fmla="*/ 5995340 h 6858000"/>
              <a:gd name="connsiteX38" fmla="*/ 10006692 w 11382374"/>
              <a:gd name="connsiteY38" fmla="*/ 5864862 h 6858000"/>
              <a:gd name="connsiteX39" fmla="*/ 9457140 w 11382374"/>
              <a:gd name="connsiteY39" fmla="*/ 5186373 h 6858000"/>
              <a:gd name="connsiteX40" fmla="*/ 9326294 w 11382374"/>
              <a:gd name="connsiteY40" fmla="*/ 4925416 h 6858000"/>
              <a:gd name="connsiteX41" fmla="*/ 9352463 w 11382374"/>
              <a:gd name="connsiteY41" fmla="*/ 4768841 h 6858000"/>
              <a:gd name="connsiteX42" fmla="*/ 9430971 w 11382374"/>
              <a:gd name="connsiteY42" fmla="*/ 4638363 h 6858000"/>
              <a:gd name="connsiteX43" fmla="*/ 9509478 w 11382374"/>
              <a:gd name="connsiteY43" fmla="*/ 4586171 h 6858000"/>
              <a:gd name="connsiteX44" fmla="*/ 9692662 w 11382374"/>
              <a:gd name="connsiteY44" fmla="*/ 4481788 h 6858000"/>
              <a:gd name="connsiteX45" fmla="*/ 2119526 w 11382374"/>
              <a:gd name="connsiteY45" fmla="*/ 4452741 h 6858000"/>
              <a:gd name="connsiteX46" fmla="*/ 2407387 w 11382374"/>
              <a:gd name="connsiteY46" fmla="*/ 4583154 h 6858000"/>
              <a:gd name="connsiteX47" fmla="*/ 2538232 w 11382374"/>
              <a:gd name="connsiteY47" fmla="*/ 4843979 h 6858000"/>
              <a:gd name="connsiteX48" fmla="*/ 2433556 w 11382374"/>
              <a:gd name="connsiteY48" fmla="*/ 5156969 h 6858000"/>
              <a:gd name="connsiteX49" fmla="*/ 1857834 w 11382374"/>
              <a:gd name="connsiteY49" fmla="*/ 5835114 h 6858000"/>
              <a:gd name="connsiteX50" fmla="*/ 1255944 w 11382374"/>
              <a:gd name="connsiteY50" fmla="*/ 5887279 h 6858000"/>
              <a:gd name="connsiteX51" fmla="*/ 1098929 w 11382374"/>
              <a:gd name="connsiteY51" fmla="*/ 5652536 h 6858000"/>
              <a:gd name="connsiteX52" fmla="*/ 1203606 w 11382374"/>
              <a:gd name="connsiteY52" fmla="*/ 5365629 h 6858000"/>
              <a:gd name="connsiteX53" fmla="*/ 1386790 w 11382374"/>
              <a:gd name="connsiteY53" fmla="*/ 5078721 h 6858000"/>
              <a:gd name="connsiteX54" fmla="*/ 1753158 w 11382374"/>
              <a:gd name="connsiteY54" fmla="*/ 4661401 h 6858000"/>
              <a:gd name="connsiteX55" fmla="*/ 1805496 w 11382374"/>
              <a:gd name="connsiteY55" fmla="*/ 4609236 h 6858000"/>
              <a:gd name="connsiteX56" fmla="*/ 2119526 w 11382374"/>
              <a:gd name="connsiteY56" fmla="*/ 4452741 h 6858000"/>
              <a:gd name="connsiteX57" fmla="*/ 469454 w 11382374"/>
              <a:gd name="connsiteY57" fmla="*/ 2399882 h 6858000"/>
              <a:gd name="connsiteX58" fmla="*/ 1408362 w 11382374"/>
              <a:gd name="connsiteY58" fmla="*/ 2425998 h 6858000"/>
              <a:gd name="connsiteX59" fmla="*/ 1669169 w 11382374"/>
              <a:gd name="connsiteY59" fmla="*/ 2556576 h 6858000"/>
              <a:gd name="connsiteX60" fmla="*/ 1721331 w 11382374"/>
              <a:gd name="connsiteY60" fmla="*/ 2869964 h 6858000"/>
              <a:gd name="connsiteX61" fmla="*/ 1617008 w 11382374"/>
              <a:gd name="connsiteY61" fmla="*/ 3157235 h 6858000"/>
              <a:gd name="connsiteX62" fmla="*/ 1356200 w 11382374"/>
              <a:gd name="connsiteY62" fmla="*/ 3261698 h 6858000"/>
              <a:gd name="connsiteX63" fmla="*/ 469454 w 11382374"/>
              <a:gd name="connsiteY63" fmla="*/ 3235582 h 6858000"/>
              <a:gd name="connsiteX64" fmla="*/ 417292 w 11382374"/>
              <a:gd name="connsiteY64" fmla="*/ 3235582 h 6858000"/>
              <a:gd name="connsiteX65" fmla="*/ 104323 w 11382374"/>
              <a:gd name="connsiteY65" fmla="*/ 3105004 h 6858000"/>
              <a:gd name="connsiteX66" fmla="*/ 0 w 11382374"/>
              <a:gd name="connsiteY66" fmla="*/ 2869964 h 6858000"/>
              <a:gd name="connsiteX67" fmla="*/ 104323 w 11382374"/>
              <a:gd name="connsiteY67" fmla="*/ 2504345 h 6858000"/>
              <a:gd name="connsiteX68" fmla="*/ 469454 w 11382374"/>
              <a:gd name="connsiteY68" fmla="*/ 2399882 h 6858000"/>
              <a:gd name="connsiteX69" fmla="*/ 11342469 w 11382374"/>
              <a:gd name="connsiteY69" fmla="*/ 2399881 h 6858000"/>
              <a:gd name="connsiteX70" fmla="*/ 11382374 w 11382374"/>
              <a:gd name="connsiteY70" fmla="*/ 2399881 h 6858000"/>
              <a:gd name="connsiteX71" fmla="*/ 11382374 w 11382374"/>
              <a:gd name="connsiteY71" fmla="*/ 3263992 h 6858000"/>
              <a:gd name="connsiteX72" fmla="*/ 11352250 w 11382374"/>
              <a:gd name="connsiteY72" fmla="*/ 3262589 h 6858000"/>
              <a:gd name="connsiteX73" fmla="*/ 11238146 w 11382374"/>
              <a:gd name="connsiteY73" fmla="*/ 3255148 h 6858000"/>
              <a:gd name="connsiteX74" fmla="*/ 10768692 w 11382374"/>
              <a:gd name="connsiteY74" fmla="*/ 3255148 h 6858000"/>
              <a:gd name="connsiteX75" fmla="*/ 10533965 w 11382374"/>
              <a:gd name="connsiteY75" fmla="*/ 3229231 h 6858000"/>
              <a:gd name="connsiteX76" fmla="*/ 10299238 w 11382374"/>
              <a:gd name="connsiteY76" fmla="*/ 3125562 h 6858000"/>
              <a:gd name="connsiteX77" fmla="*/ 10220996 w 11382374"/>
              <a:gd name="connsiteY77" fmla="*/ 2944142 h 6858000"/>
              <a:gd name="connsiteX78" fmla="*/ 10220996 w 11382374"/>
              <a:gd name="connsiteY78" fmla="*/ 2814556 h 6858000"/>
              <a:gd name="connsiteX79" fmla="*/ 10299238 w 11382374"/>
              <a:gd name="connsiteY79" fmla="*/ 2581302 h 6858000"/>
              <a:gd name="connsiteX80" fmla="*/ 10507884 w 11382374"/>
              <a:gd name="connsiteY80" fmla="*/ 2477633 h 6858000"/>
              <a:gd name="connsiteX81" fmla="*/ 10820854 w 11382374"/>
              <a:gd name="connsiteY81" fmla="*/ 2451716 h 6858000"/>
              <a:gd name="connsiteX82" fmla="*/ 11342469 w 11382374"/>
              <a:gd name="connsiteY82" fmla="*/ 2399881 h 6858000"/>
              <a:gd name="connsiteX83" fmla="*/ 9918575 w 11382374"/>
              <a:gd name="connsiteY83" fmla="*/ 0 h 6858000"/>
              <a:gd name="connsiteX84" fmla="*/ 10743186 w 11382374"/>
              <a:gd name="connsiteY84" fmla="*/ 0 h 6858000"/>
              <a:gd name="connsiteX85" fmla="*/ 10752356 w 11382374"/>
              <a:gd name="connsiteY85" fmla="*/ 13166 h 6858000"/>
              <a:gd name="connsiteX86" fmla="*/ 10768671 w 11382374"/>
              <a:gd name="connsiteY86" fmla="*/ 133340 h 6858000"/>
              <a:gd name="connsiteX87" fmla="*/ 10638151 w 11382374"/>
              <a:gd name="connsiteY87" fmla="*/ 445143 h 6858000"/>
              <a:gd name="connsiteX88" fmla="*/ 10063862 w 11382374"/>
              <a:gd name="connsiteY88" fmla="*/ 1094733 h 6858000"/>
              <a:gd name="connsiteX89" fmla="*/ 9750613 w 11382374"/>
              <a:gd name="connsiteY89" fmla="*/ 1250634 h 6858000"/>
              <a:gd name="connsiteX90" fmla="*/ 9437364 w 11382374"/>
              <a:gd name="connsiteY90" fmla="*/ 1120716 h 6858000"/>
              <a:gd name="connsiteX91" fmla="*/ 9306844 w 11382374"/>
              <a:gd name="connsiteY91" fmla="*/ 886864 h 6858000"/>
              <a:gd name="connsiteX92" fmla="*/ 9411260 w 11382374"/>
              <a:gd name="connsiteY92" fmla="*/ 601045 h 6858000"/>
              <a:gd name="connsiteX93" fmla="*/ 9750613 w 11382374"/>
              <a:gd name="connsiteY93" fmla="*/ 185307 h 6858000"/>
              <a:gd name="connsiteX94" fmla="*/ 9887659 w 11382374"/>
              <a:gd name="connsiteY94" fmla="*/ 35902 h 6858000"/>
              <a:gd name="connsiteX95" fmla="*/ 7061905 w 11382374"/>
              <a:gd name="connsiteY95" fmla="*/ 0 h 6858000"/>
              <a:gd name="connsiteX96" fmla="*/ 7888888 w 11382374"/>
              <a:gd name="connsiteY96" fmla="*/ 0 h 6858000"/>
              <a:gd name="connsiteX97" fmla="*/ 7883747 w 11382374"/>
              <a:gd name="connsiteY97" fmla="*/ 27195 h 6858000"/>
              <a:gd name="connsiteX98" fmla="*/ 7864297 w 11382374"/>
              <a:gd name="connsiteY98" fmla="*/ 134735 h 6858000"/>
              <a:gd name="connsiteX99" fmla="*/ 7708697 w 11382374"/>
              <a:gd name="connsiteY99" fmla="*/ 343299 h 6858000"/>
              <a:gd name="connsiteX100" fmla="*/ 7475296 w 11382374"/>
              <a:gd name="connsiteY100" fmla="*/ 395440 h 6858000"/>
              <a:gd name="connsiteX101" fmla="*/ 7267829 w 11382374"/>
              <a:gd name="connsiteY101" fmla="*/ 369370 h 6858000"/>
              <a:gd name="connsiteX102" fmla="*/ 7086296 w 11382374"/>
              <a:gd name="connsiteY102" fmla="*/ 212947 h 6858000"/>
              <a:gd name="connsiteX103" fmla="*/ 7063604 w 11382374"/>
              <a:gd name="connsiteY103" fmla="*/ 59783 h 6858000"/>
              <a:gd name="connsiteX104" fmla="*/ 4436312 w 11382374"/>
              <a:gd name="connsiteY104" fmla="*/ 0 h 6858000"/>
              <a:gd name="connsiteX105" fmla="*/ 5284401 w 11382374"/>
              <a:gd name="connsiteY105" fmla="*/ 0 h 6858000"/>
              <a:gd name="connsiteX106" fmla="*/ 5287671 w 11382374"/>
              <a:gd name="connsiteY106" fmla="*/ 38941 h 6858000"/>
              <a:gd name="connsiteX107" fmla="*/ 5253695 w 11382374"/>
              <a:gd name="connsiteY107" fmla="*/ 266980 h 6858000"/>
              <a:gd name="connsiteX108" fmla="*/ 4467755 w 11382374"/>
              <a:gd name="connsiteY108" fmla="*/ 136439 h 6858000"/>
              <a:gd name="connsiteX109" fmla="*/ 4448108 w 11382374"/>
              <a:gd name="connsiteY109" fmla="*/ 40165 h 6858000"/>
              <a:gd name="connsiteX110" fmla="*/ 1329412 w 11382374"/>
              <a:gd name="connsiteY110" fmla="*/ 0 h 6858000"/>
              <a:gd name="connsiteX111" fmla="*/ 2250935 w 11382374"/>
              <a:gd name="connsiteY111" fmla="*/ 0 h 6858000"/>
              <a:gd name="connsiteX112" fmla="*/ 2264829 w 11382374"/>
              <a:gd name="connsiteY112" fmla="*/ 12434 h 6858000"/>
              <a:gd name="connsiteX113" fmla="*/ 2297116 w 11382374"/>
              <a:gd name="connsiteY113" fmla="*/ 29891 h 6858000"/>
              <a:gd name="connsiteX114" fmla="*/ 2454059 w 11382374"/>
              <a:gd name="connsiteY114" fmla="*/ 211776 h 6858000"/>
              <a:gd name="connsiteX115" fmla="*/ 2715628 w 11382374"/>
              <a:gd name="connsiteY115" fmla="*/ 497595 h 6858000"/>
              <a:gd name="connsiteX116" fmla="*/ 2820255 w 11382374"/>
              <a:gd name="connsiteY116" fmla="*/ 783415 h 6858000"/>
              <a:gd name="connsiteX117" fmla="*/ 2689471 w 11382374"/>
              <a:gd name="connsiteY117" fmla="*/ 1043250 h 6858000"/>
              <a:gd name="connsiteX118" fmla="*/ 2401745 w 11382374"/>
              <a:gd name="connsiteY118" fmla="*/ 1199152 h 6858000"/>
              <a:gd name="connsiteX119" fmla="*/ 2140175 w 11382374"/>
              <a:gd name="connsiteY119" fmla="*/ 1095218 h 6858000"/>
              <a:gd name="connsiteX120" fmla="*/ 1930919 w 11382374"/>
              <a:gd name="connsiteY120" fmla="*/ 887349 h 6858000"/>
              <a:gd name="connsiteX121" fmla="*/ 1669350 w 11382374"/>
              <a:gd name="connsiteY121" fmla="*/ 575546 h 6858000"/>
              <a:gd name="connsiteX122" fmla="*/ 1486251 w 11382374"/>
              <a:gd name="connsiteY122" fmla="*/ 393661 h 6858000"/>
              <a:gd name="connsiteX123" fmla="*/ 1329310 w 11382374"/>
              <a:gd name="connsiteY123" fmla="*/ 81858 h 6858000"/>
              <a:gd name="connsiteX124" fmla="*/ 1328084 w 11382374"/>
              <a:gd name="connsiteY124" fmla="*/ 35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1382374" h="6858000">
                <a:moveTo>
                  <a:pt x="7488223" y="5362710"/>
                </a:moveTo>
                <a:cubicBezTo>
                  <a:pt x="7567759" y="5366368"/>
                  <a:pt x="7621598" y="5395635"/>
                  <a:pt x="7660754" y="5395635"/>
                </a:cubicBezTo>
                <a:cubicBezTo>
                  <a:pt x="7712962" y="5421650"/>
                  <a:pt x="7739066" y="5447665"/>
                  <a:pt x="7791274" y="5499694"/>
                </a:cubicBezTo>
                <a:cubicBezTo>
                  <a:pt x="7817378" y="5551724"/>
                  <a:pt x="7843482" y="5603754"/>
                  <a:pt x="7895690" y="5707813"/>
                </a:cubicBezTo>
                <a:cubicBezTo>
                  <a:pt x="7921794" y="5811873"/>
                  <a:pt x="8026210" y="6540288"/>
                  <a:pt x="8026210" y="6540288"/>
                </a:cubicBezTo>
                <a:cubicBezTo>
                  <a:pt x="8052314" y="6696377"/>
                  <a:pt x="8026210" y="6800437"/>
                  <a:pt x="8000106" y="6852467"/>
                </a:cubicBezTo>
                <a:lnTo>
                  <a:pt x="7997209" y="6858000"/>
                </a:lnTo>
                <a:lnTo>
                  <a:pt x="7284161" y="6858000"/>
                </a:lnTo>
                <a:lnTo>
                  <a:pt x="7261037" y="6815477"/>
                </a:lnTo>
                <a:cubicBezTo>
                  <a:pt x="7231670" y="6748407"/>
                  <a:pt x="7216986" y="6670363"/>
                  <a:pt x="7216986" y="6592318"/>
                </a:cubicBezTo>
                <a:cubicBezTo>
                  <a:pt x="7190882" y="6306155"/>
                  <a:pt x="7190882" y="6306155"/>
                  <a:pt x="7190882" y="6306155"/>
                </a:cubicBezTo>
                <a:cubicBezTo>
                  <a:pt x="7112570" y="5915932"/>
                  <a:pt x="7112570" y="5915932"/>
                  <a:pt x="7112570" y="5915932"/>
                </a:cubicBezTo>
                <a:cubicBezTo>
                  <a:pt x="7060362" y="5759843"/>
                  <a:pt x="7060362" y="5655783"/>
                  <a:pt x="7086466" y="5577739"/>
                </a:cubicBezTo>
                <a:cubicBezTo>
                  <a:pt x="7138674" y="5473679"/>
                  <a:pt x="7243090" y="5369620"/>
                  <a:pt x="7399714" y="5369620"/>
                </a:cubicBezTo>
                <a:cubicBezTo>
                  <a:pt x="7432344" y="5363117"/>
                  <a:pt x="7461711" y="5361491"/>
                  <a:pt x="7488223" y="5362710"/>
                </a:cubicBezTo>
                <a:close/>
                <a:moveTo>
                  <a:pt x="4656642" y="5350109"/>
                </a:moveTo>
                <a:cubicBezTo>
                  <a:pt x="4708684" y="5350109"/>
                  <a:pt x="4767233" y="5356613"/>
                  <a:pt x="4832285" y="5369620"/>
                </a:cubicBezTo>
                <a:cubicBezTo>
                  <a:pt x="4962390" y="5395635"/>
                  <a:pt x="5066474" y="5447665"/>
                  <a:pt x="5092495" y="5525709"/>
                </a:cubicBezTo>
                <a:cubicBezTo>
                  <a:pt x="5144537" y="5629769"/>
                  <a:pt x="5040453" y="6462244"/>
                  <a:pt x="5040453" y="6566303"/>
                </a:cubicBezTo>
                <a:cubicBezTo>
                  <a:pt x="5030696" y="6663859"/>
                  <a:pt x="5017279" y="6746782"/>
                  <a:pt x="4996086" y="6815071"/>
                </a:cubicBezTo>
                <a:lnTo>
                  <a:pt x="4979880" y="6858000"/>
                </a:lnTo>
                <a:lnTo>
                  <a:pt x="4220086" y="6858000"/>
                </a:lnTo>
                <a:lnTo>
                  <a:pt x="4215097" y="6841085"/>
                </a:lnTo>
                <a:cubicBezTo>
                  <a:pt x="4198021" y="6772796"/>
                  <a:pt x="4188263" y="6689874"/>
                  <a:pt x="4207778" y="6592318"/>
                </a:cubicBezTo>
                <a:cubicBezTo>
                  <a:pt x="4207778" y="6592318"/>
                  <a:pt x="4259820" y="6124051"/>
                  <a:pt x="4259820" y="6072021"/>
                </a:cubicBezTo>
                <a:cubicBezTo>
                  <a:pt x="4259820" y="5993976"/>
                  <a:pt x="4285842" y="5863902"/>
                  <a:pt x="4285842" y="5837887"/>
                </a:cubicBezTo>
                <a:cubicBezTo>
                  <a:pt x="4311863" y="5655783"/>
                  <a:pt x="4311863" y="5655783"/>
                  <a:pt x="4311863" y="5655783"/>
                </a:cubicBezTo>
                <a:cubicBezTo>
                  <a:pt x="4363905" y="5499694"/>
                  <a:pt x="4441968" y="5421650"/>
                  <a:pt x="4520031" y="5369620"/>
                </a:cubicBezTo>
                <a:cubicBezTo>
                  <a:pt x="4559065" y="5356613"/>
                  <a:pt x="4604600" y="5350109"/>
                  <a:pt x="4656642" y="5350109"/>
                </a:cubicBezTo>
                <a:close/>
                <a:moveTo>
                  <a:pt x="9692662" y="4481788"/>
                </a:moveTo>
                <a:cubicBezTo>
                  <a:pt x="9771169" y="4481788"/>
                  <a:pt x="9849677" y="4507884"/>
                  <a:pt x="9928184" y="4560075"/>
                </a:cubicBezTo>
                <a:cubicBezTo>
                  <a:pt x="10006692" y="4586171"/>
                  <a:pt x="10085199" y="4664458"/>
                  <a:pt x="10137538" y="4768841"/>
                </a:cubicBezTo>
                <a:cubicBezTo>
                  <a:pt x="10320722" y="5003703"/>
                  <a:pt x="10320722" y="5003703"/>
                  <a:pt x="10320722" y="5003703"/>
                </a:cubicBezTo>
                <a:cubicBezTo>
                  <a:pt x="10582413" y="5290756"/>
                  <a:pt x="10582413" y="5290756"/>
                  <a:pt x="10582413" y="5290756"/>
                </a:cubicBezTo>
                <a:cubicBezTo>
                  <a:pt x="10687090" y="5421234"/>
                  <a:pt x="10739428" y="5525617"/>
                  <a:pt x="10765597" y="5603905"/>
                </a:cubicBezTo>
                <a:cubicBezTo>
                  <a:pt x="10765597" y="5708287"/>
                  <a:pt x="10739428" y="5838766"/>
                  <a:pt x="10608582" y="5917053"/>
                </a:cubicBezTo>
                <a:cubicBezTo>
                  <a:pt x="10503906" y="5995340"/>
                  <a:pt x="10399229" y="6021436"/>
                  <a:pt x="10320722" y="6021436"/>
                </a:cubicBezTo>
                <a:cubicBezTo>
                  <a:pt x="10294552" y="6021436"/>
                  <a:pt x="10242214" y="6021436"/>
                  <a:pt x="10189876" y="5995340"/>
                </a:cubicBezTo>
                <a:cubicBezTo>
                  <a:pt x="10137538" y="5969245"/>
                  <a:pt x="10085199" y="5917053"/>
                  <a:pt x="10006692" y="5864862"/>
                </a:cubicBezTo>
                <a:cubicBezTo>
                  <a:pt x="9928184" y="5786575"/>
                  <a:pt x="9457140" y="5186373"/>
                  <a:pt x="9457140" y="5186373"/>
                </a:cubicBezTo>
                <a:cubicBezTo>
                  <a:pt x="9378632" y="5081990"/>
                  <a:pt x="9326294" y="4977607"/>
                  <a:pt x="9326294" y="4925416"/>
                </a:cubicBezTo>
                <a:cubicBezTo>
                  <a:pt x="9326294" y="4847128"/>
                  <a:pt x="9326294" y="4794937"/>
                  <a:pt x="9352463" y="4768841"/>
                </a:cubicBezTo>
                <a:cubicBezTo>
                  <a:pt x="9378632" y="4716650"/>
                  <a:pt x="9404801" y="4690554"/>
                  <a:pt x="9430971" y="4638363"/>
                </a:cubicBezTo>
                <a:cubicBezTo>
                  <a:pt x="9483309" y="4612267"/>
                  <a:pt x="9509478" y="4586171"/>
                  <a:pt x="9509478" y="4586171"/>
                </a:cubicBezTo>
                <a:cubicBezTo>
                  <a:pt x="9561816" y="4533980"/>
                  <a:pt x="9640324" y="4507884"/>
                  <a:pt x="9692662" y="4481788"/>
                </a:cubicBezTo>
                <a:close/>
                <a:moveTo>
                  <a:pt x="2119526" y="4452741"/>
                </a:moveTo>
                <a:cubicBezTo>
                  <a:pt x="2198033" y="4452741"/>
                  <a:pt x="2302710" y="4504906"/>
                  <a:pt x="2407387" y="4583154"/>
                </a:cubicBezTo>
                <a:cubicBezTo>
                  <a:pt x="2512063" y="4661401"/>
                  <a:pt x="2538232" y="4765731"/>
                  <a:pt x="2538232" y="4843979"/>
                </a:cubicBezTo>
                <a:cubicBezTo>
                  <a:pt x="2538232" y="4922226"/>
                  <a:pt x="2512063" y="5026556"/>
                  <a:pt x="2433556" y="5156969"/>
                </a:cubicBezTo>
                <a:cubicBezTo>
                  <a:pt x="2433556" y="5156969"/>
                  <a:pt x="1962511" y="5704701"/>
                  <a:pt x="1857834" y="5835114"/>
                </a:cubicBezTo>
                <a:cubicBezTo>
                  <a:pt x="1674651" y="6043774"/>
                  <a:pt x="1465297" y="6069856"/>
                  <a:pt x="1255944" y="5887279"/>
                </a:cubicBezTo>
                <a:cubicBezTo>
                  <a:pt x="1151267" y="5809031"/>
                  <a:pt x="1125098" y="5756866"/>
                  <a:pt x="1098929" y="5652536"/>
                </a:cubicBezTo>
                <a:cubicBezTo>
                  <a:pt x="1098929" y="5574289"/>
                  <a:pt x="1125098" y="5469959"/>
                  <a:pt x="1203606" y="5365629"/>
                </a:cubicBezTo>
                <a:cubicBezTo>
                  <a:pt x="1203606" y="5313464"/>
                  <a:pt x="1282113" y="5235216"/>
                  <a:pt x="1386790" y="5078721"/>
                </a:cubicBezTo>
                <a:cubicBezTo>
                  <a:pt x="1491467" y="4948309"/>
                  <a:pt x="1700820" y="4739649"/>
                  <a:pt x="1753158" y="4661401"/>
                </a:cubicBezTo>
                <a:cubicBezTo>
                  <a:pt x="1805496" y="4609236"/>
                  <a:pt x="1805496" y="4609236"/>
                  <a:pt x="1805496" y="4609236"/>
                </a:cubicBezTo>
                <a:cubicBezTo>
                  <a:pt x="1936342" y="4504906"/>
                  <a:pt x="2041019" y="4452741"/>
                  <a:pt x="2119526" y="4452741"/>
                </a:cubicBezTo>
                <a:close/>
                <a:moveTo>
                  <a:pt x="469454" y="2399882"/>
                </a:moveTo>
                <a:cubicBezTo>
                  <a:pt x="756342" y="2399882"/>
                  <a:pt x="1251877" y="2425998"/>
                  <a:pt x="1408362" y="2425998"/>
                </a:cubicBezTo>
                <a:cubicBezTo>
                  <a:pt x="1512685" y="2452113"/>
                  <a:pt x="1617008" y="2504345"/>
                  <a:pt x="1669169" y="2556576"/>
                </a:cubicBezTo>
                <a:cubicBezTo>
                  <a:pt x="1695250" y="2608807"/>
                  <a:pt x="1721331" y="2713270"/>
                  <a:pt x="1721331" y="2869964"/>
                </a:cubicBezTo>
                <a:cubicBezTo>
                  <a:pt x="1721331" y="3000541"/>
                  <a:pt x="1669169" y="3078888"/>
                  <a:pt x="1617008" y="3157235"/>
                </a:cubicBezTo>
                <a:cubicBezTo>
                  <a:pt x="1564846" y="3209467"/>
                  <a:pt x="1460523" y="3235582"/>
                  <a:pt x="1356200" y="3261698"/>
                </a:cubicBezTo>
                <a:cubicBezTo>
                  <a:pt x="1199715" y="3261698"/>
                  <a:pt x="599858" y="3235582"/>
                  <a:pt x="469454" y="3235582"/>
                </a:cubicBezTo>
                <a:cubicBezTo>
                  <a:pt x="417292" y="3235582"/>
                  <a:pt x="417292" y="3235582"/>
                  <a:pt x="417292" y="3235582"/>
                </a:cubicBezTo>
                <a:cubicBezTo>
                  <a:pt x="286888" y="3209467"/>
                  <a:pt x="156484" y="3183351"/>
                  <a:pt x="104323" y="3105004"/>
                </a:cubicBezTo>
                <a:cubicBezTo>
                  <a:pt x="26081" y="3026657"/>
                  <a:pt x="0" y="2948310"/>
                  <a:pt x="0" y="2869964"/>
                </a:cubicBezTo>
                <a:cubicBezTo>
                  <a:pt x="0" y="2687154"/>
                  <a:pt x="52161" y="2556576"/>
                  <a:pt x="104323" y="2504345"/>
                </a:cubicBezTo>
                <a:cubicBezTo>
                  <a:pt x="182565" y="2452113"/>
                  <a:pt x="312969" y="2425998"/>
                  <a:pt x="469454" y="2399882"/>
                </a:cubicBezTo>
                <a:close/>
                <a:moveTo>
                  <a:pt x="11342469" y="2399881"/>
                </a:moveTo>
                <a:lnTo>
                  <a:pt x="11382374" y="2399881"/>
                </a:lnTo>
                <a:lnTo>
                  <a:pt x="11382374" y="3263992"/>
                </a:lnTo>
                <a:lnTo>
                  <a:pt x="11352250" y="3262589"/>
                </a:lnTo>
                <a:cubicBezTo>
                  <a:pt x="11321279" y="3260818"/>
                  <a:pt x="11283787" y="3258388"/>
                  <a:pt x="11238146" y="3255148"/>
                </a:cubicBezTo>
                <a:cubicBezTo>
                  <a:pt x="10846935" y="3255148"/>
                  <a:pt x="10768692" y="3255148"/>
                  <a:pt x="10768692" y="3255148"/>
                </a:cubicBezTo>
                <a:cubicBezTo>
                  <a:pt x="10533965" y="3229231"/>
                  <a:pt x="10533965" y="3229231"/>
                  <a:pt x="10533965" y="3229231"/>
                </a:cubicBezTo>
                <a:cubicBezTo>
                  <a:pt x="10403561" y="3203314"/>
                  <a:pt x="10325319" y="3177396"/>
                  <a:pt x="10299238" y="3125562"/>
                </a:cubicBezTo>
                <a:cubicBezTo>
                  <a:pt x="10247077" y="3073728"/>
                  <a:pt x="10220996" y="3021893"/>
                  <a:pt x="10220996" y="2944142"/>
                </a:cubicBezTo>
                <a:cubicBezTo>
                  <a:pt x="10220996" y="2944142"/>
                  <a:pt x="10220996" y="2892307"/>
                  <a:pt x="10220996" y="2814556"/>
                </a:cubicBezTo>
                <a:cubicBezTo>
                  <a:pt x="10220996" y="2736805"/>
                  <a:pt x="10247077" y="2659053"/>
                  <a:pt x="10299238" y="2581302"/>
                </a:cubicBezTo>
                <a:cubicBezTo>
                  <a:pt x="10325319" y="2529467"/>
                  <a:pt x="10403561" y="2477633"/>
                  <a:pt x="10507884" y="2477633"/>
                </a:cubicBezTo>
                <a:cubicBezTo>
                  <a:pt x="10638288" y="2451716"/>
                  <a:pt x="10742611" y="2451716"/>
                  <a:pt x="10820854" y="2451716"/>
                </a:cubicBezTo>
                <a:cubicBezTo>
                  <a:pt x="11055581" y="2425799"/>
                  <a:pt x="11185985" y="2399881"/>
                  <a:pt x="11342469" y="2399881"/>
                </a:cubicBezTo>
                <a:close/>
                <a:moveTo>
                  <a:pt x="9918575" y="0"/>
                </a:moveTo>
                <a:lnTo>
                  <a:pt x="10743186" y="0"/>
                </a:lnTo>
                <a:lnTo>
                  <a:pt x="10752356" y="13166"/>
                </a:lnTo>
                <a:cubicBezTo>
                  <a:pt x="10775197" y="55389"/>
                  <a:pt x="10781723" y="94365"/>
                  <a:pt x="10768671" y="133340"/>
                </a:cubicBezTo>
                <a:cubicBezTo>
                  <a:pt x="10768671" y="211291"/>
                  <a:pt x="10716463" y="315225"/>
                  <a:pt x="10638151" y="445143"/>
                </a:cubicBezTo>
                <a:cubicBezTo>
                  <a:pt x="10638151" y="445143"/>
                  <a:pt x="10168278" y="964815"/>
                  <a:pt x="10063862" y="1094733"/>
                </a:cubicBezTo>
                <a:cubicBezTo>
                  <a:pt x="9959445" y="1198667"/>
                  <a:pt x="9855029" y="1250634"/>
                  <a:pt x="9750613" y="1250634"/>
                </a:cubicBezTo>
                <a:cubicBezTo>
                  <a:pt x="9646197" y="1276618"/>
                  <a:pt x="9541780" y="1224651"/>
                  <a:pt x="9437364" y="1120716"/>
                </a:cubicBezTo>
                <a:cubicBezTo>
                  <a:pt x="9359052" y="1042766"/>
                  <a:pt x="9306844" y="964815"/>
                  <a:pt x="9306844" y="886864"/>
                </a:cubicBezTo>
                <a:cubicBezTo>
                  <a:pt x="9306844" y="808913"/>
                  <a:pt x="9359052" y="704979"/>
                  <a:pt x="9411260" y="601045"/>
                </a:cubicBezTo>
                <a:cubicBezTo>
                  <a:pt x="9437364" y="575061"/>
                  <a:pt x="9750613" y="185307"/>
                  <a:pt x="9750613" y="185307"/>
                </a:cubicBezTo>
                <a:cubicBezTo>
                  <a:pt x="9802821" y="133340"/>
                  <a:pt x="9848503" y="81373"/>
                  <a:pt x="9887659" y="35902"/>
                </a:cubicBezTo>
                <a:close/>
                <a:moveTo>
                  <a:pt x="7061905" y="0"/>
                </a:moveTo>
                <a:lnTo>
                  <a:pt x="7888888" y="0"/>
                </a:lnTo>
                <a:lnTo>
                  <a:pt x="7883747" y="27195"/>
                </a:lnTo>
                <a:cubicBezTo>
                  <a:pt x="7877264" y="63042"/>
                  <a:pt x="7877264" y="69559"/>
                  <a:pt x="7864297" y="134735"/>
                </a:cubicBezTo>
                <a:cubicBezTo>
                  <a:pt x="7838364" y="239017"/>
                  <a:pt x="7786497" y="291158"/>
                  <a:pt x="7708697" y="343299"/>
                </a:cubicBezTo>
                <a:cubicBezTo>
                  <a:pt x="7630897" y="369370"/>
                  <a:pt x="7553097" y="395440"/>
                  <a:pt x="7475296" y="395440"/>
                </a:cubicBezTo>
                <a:cubicBezTo>
                  <a:pt x="7397496" y="395440"/>
                  <a:pt x="7345630" y="395440"/>
                  <a:pt x="7267829" y="369370"/>
                </a:cubicBezTo>
                <a:cubicBezTo>
                  <a:pt x="7190029" y="343299"/>
                  <a:pt x="7112229" y="291158"/>
                  <a:pt x="7086296" y="212947"/>
                </a:cubicBezTo>
                <a:cubicBezTo>
                  <a:pt x="7073329" y="173841"/>
                  <a:pt x="7066846" y="121700"/>
                  <a:pt x="7063604" y="59783"/>
                </a:cubicBezTo>
                <a:close/>
                <a:moveTo>
                  <a:pt x="4436312" y="0"/>
                </a:moveTo>
                <a:lnTo>
                  <a:pt x="5284401" y="0"/>
                </a:lnTo>
                <a:lnTo>
                  <a:pt x="5287671" y="38941"/>
                </a:lnTo>
                <a:cubicBezTo>
                  <a:pt x="5289718" y="125017"/>
                  <a:pt x="5279893" y="201710"/>
                  <a:pt x="5253695" y="266980"/>
                </a:cubicBezTo>
                <a:cubicBezTo>
                  <a:pt x="5070309" y="449737"/>
                  <a:pt x="4572547" y="501953"/>
                  <a:pt x="4467755" y="136439"/>
                </a:cubicBezTo>
                <a:cubicBezTo>
                  <a:pt x="4461206" y="97277"/>
                  <a:pt x="4454657" y="66273"/>
                  <a:pt x="4448108" y="40165"/>
                </a:cubicBezTo>
                <a:close/>
                <a:moveTo>
                  <a:pt x="1329412" y="0"/>
                </a:moveTo>
                <a:lnTo>
                  <a:pt x="2250935" y="0"/>
                </a:lnTo>
                <a:lnTo>
                  <a:pt x="2264829" y="12434"/>
                </a:lnTo>
                <a:cubicBezTo>
                  <a:pt x="2279134" y="23395"/>
                  <a:pt x="2290577" y="29891"/>
                  <a:pt x="2297116" y="29891"/>
                </a:cubicBezTo>
                <a:cubicBezTo>
                  <a:pt x="2401745" y="159809"/>
                  <a:pt x="2349431" y="107842"/>
                  <a:pt x="2454059" y="211776"/>
                </a:cubicBezTo>
                <a:cubicBezTo>
                  <a:pt x="2637157" y="393661"/>
                  <a:pt x="2611000" y="393661"/>
                  <a:pt x="2715628" y="497595"/>
                </a:cubicBezTo>
                <a:cubicBezTo>
                  <a:pt x="2794098" y="601530"/>
                  <a:pt x="2820255" y="679480"/>
                  <a:pt x="2820255" y="783415"/>
                </a:cubicBezTo>
                <a:cubicBezTo>
                  <a:pt x="2820255" y="861365"/>
                  <a:pt x="2767941" y="939316"/>
                  <a:pt x="2689471" y="1043250"/>
                </a:cubicBezTo>
                <a:cubicBezTo>
                  <a:pt x="2584843" y="1147185"/>
                  <a:pt x="2480215" y="1199152"/>
                  <a:pt x="2401745" y="1199152"/>
                </a:cubicBezTo>
                <a:cubicBezTo>
                  <a:pt x="2323274" y="1199152"/>
                  <a:pt x="2244803" y="1173169"/>
                  <a:pt x="2140175" y="1095218"/>
                </a:cubicBezTo>
                <a:cubicBezTo>
                  <a:pt x="2087861" y="1043250"/>
                  <a:pt x="2114018" y="1069234"/>
                  <a:pt x="1930919" y="887349"/>
                </a:cubicBezTo>
                <a:cubicBezTo>
                  <a:pt x="1747820" y="679480"/>
                  <a:pt x="1669350" y="575546"/>
                  <a:pt x="1669350" y="575546"/>
                </a:cubicBezTo>
                <a:cubicBezTo>
                  <a:pt x="1512408" y="419645"/>
                  <a:pt x="1669350" y="601530"/>
                  <a:pt x="1486251" y="393661"/>
                </a:cubicBezTo>
                <a:cubicBezTo>
                  <a:pt x="1381624" y="263743"/>
                  <a:pt x="1329310" y="159809"/>
                  <a:pt x="1329310" y="81858"/>
                </a:cubicBezTo>
                <a:cubicBezTo>
                  <a:pt x="1322771" y="55875"/>
                  <a:pt x="1322771" y="29891"/>
                  <a:pt x="1328084" y="35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8740" y="728663"/>
            <a:ext cx="5903248" cy="2710471"/>
          </a:xfrm>
        </p:spPr>
        <p:txBody>
          <a:bodyPr>
            <a:normAutofit/>
          </a:bodyPr>
          <a:lstStyle/>
          <a:p>
            <a:r>
              <a:rPr lang="ru-RU" sz="4800">
                <a:latin typeface="Arial"/>
                <a:cs typeface="Calibri Light"/>
              </a:rPr>
              <a:t>Игра-викторина "Прощание с Азбукой"</a:t>
            </a:r>
            <a:endParaRPr lang="ru-RU" sz="4800">
              <a:latin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62931" y="4279297"/>
            <a:ext cx="5266508" cy="1171122"/>
          </a:xfrm>
        </p:spPr>
        <p:txBody>
          <a:bodyPr vert="horz" lIns="0" tIns="0" rIns="0" bIns="0" rtlCol="0" anchor="t">
            <a:noAutofit/>
          </a:bodyPr>
          <a:lstStyle/>
          <a:p>
            <a:pPr algn="l">
              <a:lnSpc>
                <a:spcPct val="110000"/>
              </a:lnSpc>
            </a:pPr>
            <a:r>
              <a:rPr lang="ru-RU" sz="2200">
                <a:solidFill>
                  <a:schemeClr val="tx2">
                    <a:lumMod val="90000"/>
                  </a:schemeClr>
                </a:solidFill>
                <a:latin typeface="Arial"/>
                <a:cs typeface="Calibri Light"/>
              </a:rPr>
              <a:t>Подготовила: учитель начальных классов МБОУ СОШ №70         </a:t>
            </a:r>
          </a:p>
          <a:p>
            <a:pPr algn="l">
              <a:lnSpc>
                <a:spcPct val="110000"/>
              </a:lnSpc>
            </a:pPr>
            <a:r>
              <a:rPr lang="ru-RU" sz="2200">
                <a:solidFill>
                  <a:schemeClr val="tx2">
                    <a:lumMod val="90000"/>
                  </a:schemeClr>
                </a:solidFill>
                <a:latin typeface="Arial"/>
                <a:cs typeface="Calibri Light"/>
              </a:rPr>
              <a:t>Караваева Анастасия Сергеевна</a:t>
            </a:r>
            <a:endParaRPr lang="ru-RU" sz="220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BD90D-4014-D5E3-A14E-E51AE73CE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5" y="2162250"/>
            <a:ext cx="10728326" cy="2879724"/>
          </a:xfr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ru-RU" sz="3200" dirty="0">
                <a:latin typeface="Arial"/>
                <a:cs typeface="Arial"/>
              </a:rPr>
              <a:t>1.Волина В. В. Занимательное </a:t>
            </a:r>
            <a:r>
              <a:rPr lang="ru-RU" sz="3200" dirty="0" err="1">
                <a:latin typeface="Arial"/>
                <a:cs typeface="Arial"/>
              </a:rPr>
              <a:t>азбуковедение</a:t>
            </a:r>
            <a:r>
              <a:rPr lang="ru-RU" sz="3200" dirty="0">
                <a:latin typeface="Arial"/>
                <a:cs typeface="Arial"/>
              </a:rPr>
              <a:t>. 2012г. Москва. «Просвещение»</a:t>
            </a:r>
            <a:br>
              <a:rPr lang="ru-RU" sz="3200" dirty="0">
                <a:latin typeface="Arial"/>
                <a:cs typeface="Arial"/>
              </a:rPr>
            </a:br>
            <a:r>
              <a:rPr lang="ru-RU" sz="3200" dirty="0">
                <a:latin typeface="Arial"/>
                <a:cs typeface="Arial"/>
              </a:rPr>
              <a:t>2.Я иду на урок в начальную школу.  2010г.</a:t>
            </a:r>
            <a:br>
              <a:rPr lang="ru-RU" sz="3200" dirty="0">
                <a:latin typeface="Arial"/>
                <a:cs typeface="Arial"/>
              </a:rPr>
            </a:br>
            <a:r>
              <a:rPr lang="ru-RU" sz="3200" dirty="0">
                <a:latin typeface="Arial"/>
                <a:cs typeface="Arial"/>
              </a:rPr>
              <a:t>3.https://zagadki-dlya-detej.ru </a:t>
            </a:r>
          </a:p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C5AA57-02FF-4506-2B1A-3F6D9ABDE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0510" y="623145"/>
            <a:ext cx="8310338" cy="765191"/>
          </a:xfr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ru-RU" sz="3200">
                <a:solidFill>
                  <a:schemeClr val="tx1"/>
                </a:solidFill>
                <a:latin typeface="Arial"/>
                <a:cs typeface="Arial"/>
              </a:rPr>
              <a:t>Список использованных источников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2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BD90D-4014-D5E3-A14E-E51AE73CE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rtlCol="0" anchor="b" anchorCtr="0">
            <a:noAutofit/>
          </a:bodyPr>
          <a:lstStyle/>
          <a:p>
            <a:pPr algn="ctr"/>
            <a:r>
              <a:rPr lang="ru-RU" sz="3200">
                <a:latin typeface="Arial"/>
                <a:cs typeface="Arial"/>
              </a:rPr>
              <a:t>Буквы-значки, как бойцы на парад,</a:t>
            </a:r>
            <a:endParaRPr lang="ru-RU"/>
          </a:p>
          <a:p>
            <a:pPr algn="ctr"/>
            <a:r>
              <a:rPr lang="ru-RU" sz="3200">
                <a:latin typeface="Arial"/>
                <a:cs typeface="Arial"/>
              </a:rPr>
              <a:t>В строгом порядке построены в ряд.</a:t>
            </a:r>
          </a:p>
          <a:p>
            <a:pPr algn="ctr"/>
            <a:r>
              <a:rPr lang="ru-RU" sz="3200">
                <a:latin typeface="Arial"/>
                <a:cs typeface="Arial"/>
              </a:rPr>
              <a:t>Каждый в условленном месте стоит.</a:t>
            </a:r>
          </a:p>
          <a:p>
            <a:pPr algn="ctr"/>
            <a:r>
              <a:rPr lang="ru-RU" sz="3200">
                <a:latin typeface="Arial"/>
                <a:cs typeface="Arial"/>
              </a:rPr>
              <a:t>И называются все … </a:t>
            </a:r>
          </a:p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C5AA57-02FF-4506-2B1A-3F6D9ABDE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30310" y="3194895"/>
            <a:ext cx="2814413" cy="76519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ru-RU">
                <a:solidFill>
                  <a:srgbClr val="FFFFFF">
                    <a:alpha val="60000"/>
                  </a:srgbClr>
                </a:solidFill>
              </a:rPr>
              <a:t>АЛФАВИТ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4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BD90D-4014-D5E3-A14E-E51AE73CE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6929212" cy="5720895"/>
          </a:xfr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ru-RU" sz="3200">
                <a:latin typeface="Arial"/>
                <a:cs typeface="Arial"/>
              </a:rPr>
              <a:t>Сколько всего букв в алфавите?</a:t>
            </a:r>
            <a:br>
              <a:rPr lang="ru-RU" sz="3200">
                <a:latin typeface="Arial"/>
                <a:cs typeface="Arial"/>
              </a:rPr>
            </a:br>
            <a:br>
              <a:rPr lang="ru-RU" sz="3200">
                <a:latin typeface="Arial"/>
                <a:cs typeface="Arial"/>
              </a:rPr>
            </a:br>
            <a:r>
              <a:rPr lang="ru-RU" sz="3200">
                <a:latin typeface="Arial"/>
                <a:cs typeface="Arial"/>
              </a:rPr>
              <a:t>Сколько гласных ?</a:t>
            </a:r>
            <a:br>
              <a:rPr lang="ru-RU" sz="3200">
                <a:latin typeface="Arial"/>
                <a:cs typeface="Arial"/>
              </a:rPr>
            </a:br>
            <a:br>
              <a:rPr lang="ru-RU" sz="3200">
                <a:latin typeface="Arial"/>
                <a:cs typeface="Arial"/>
              </a:rPr>
            </a:br>
            <a:r>
              <a:rPr lang="ru-RU" sz="3200">
                <a:latin typeface="Arial"/>
                <a:cs typeface="Arial"/>
              </a:rPr>
              <a:t>Сколько согласных?</a:t>
            </a:r>
            <a:br>
              <a:rPr lang="ru-RU" sz="3200">
                <a:latin typeface="Arial"/>
                <a:cs typeface="Arial"/>
              </a:rPr>
            </a:br>
            <a:br>
              <a:rPr lang="ru-RU" sz="3200">
                <a:latin typeface="Arial"/>
                <a:cs typeface="Arial"/>
              </a:rPr>
            </a:br>
            <a:r>
              <a:rPr lang="ru-RU" sz="3200">
                <a:latin typeface="Arial"/>
                <a:cs typeface="Arial"/>
              </a:rPr>
              <a:t>Сколько букв, не обозначающих звуки?</a:t>
            </a:r>
            <a:endParaRPr lang="ru-RU"/>
          </a:p>
          <a:p>
            <a:br>
              <a:rPr lang="ru-RU">
                <a:latin typeface="Arial"/>
                <a:cs typeface="Arial"/>
              </a:rPr>
            </a:br>
            <a:endParaRPr lang="ru-RU">
              <a:latin typeface="Arial"/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C5AA57-02FF-4506-2B1A-3F6D9ABDE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30310" y="1181038"/>
            <a:ext cx="2814413" cy="386761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ru-RU" sz="3200">
                <a:solidFill>
                  <a:srgbClr val="FFFFFF">
                    <a:alpha val="60000"/>
                  </a:srgbClr>
                </a:solidFill>
              </a:rPr>
              <a:t>33 буквы</a:t>
            </a:r>
          </a:p>
          <a:p>
            <a:r>
              <a:rPr lang="ru-RU" sz="3200">
                <a:solidFill>
                  <a:srgbClr val="FFFFFF">
                    <a:alpha val="60000"/>
                  </a:srgbClr>
                </a:solidFill>
              </a:rPr>
              <a:t>10 гласных букв</a:t>
            </a:r>
          </a:p>
          <a:p>
            <a:r>
              <a:rPr lang="ru-RU" sz="3200">
                <a:solidFill>
                  <a:srgbClr val="FFFFFF">
                    <a:alpha val="60000"/>
                  </a:srgbClr>
                </a:solidFill>
              </a:rPr>
              <a:t>21 буква</a:t>
            </a:r>
          </a:p>
          <a:p>
            <a:r>
              <a:rPr lang="ru-RU" sz="3200">
                <a:solidFill>
                  <a:srgbClr val="FFFFFF">
                    <a:alpha val="60000"/>
                  </a:srgbClr>
                </a:solidFill>
              </a:rPr>
              <a:t>2 буквы (Ъ и Ь)</a:t>
            </a:r>
          </a:p>
          <a:p>
            <a:endParaRPr lang="ru-RU">
              <a:solidFill>
                <a:srgbClr val="FFFFFF">
                  <a:alpha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91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054B5-577A-6965-4330-7091ECAD4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latin typeface="Arial"/>
                <a:cs typeface="Arial"/>
              </a:rPr>
              <a:t>Задание №1</a:t>
            </a:r>
            <a:br>
              <a:rPr lang="ru-RU">
                <a:latin typeface="Arial"/>
                <a:cs typeface="Arial"/>
              </a:rPr>
            </a:br>
            <a:r>
              <a:rPr lang="ru-RU" sz="3600">
                <a:latin typeface="Arial"/>
                <a:cs typeface="Arial"/>
              </a:rPr>
              <a:t>Добавить одну букву, чтобы получилось слово</a:t>
            </a:r>
            <a:endParaRPr lang="ru-RU">
              <a:latin typeface="Arial"/>
              <a:cs typeface="Arial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1540A7-16CF-01BB-A754-69C8FBE0D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69672" y="2030120"/>
            <a:ext cx="1872295" cy="3505972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БА</a:t>
            </a:r>
            <a:endParaRPr lang="ru-RU">
              <a:solidFill>
                <a:srgbClr val="FFFFFF">
                  <a:alpha val="58000"/>
                </a:srgbClr>
              </a:solidFill>
            </a:endParaRP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КО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СО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РИ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ЛА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B316F6-A723-C6E1-AC69-BA20F45F6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80319" y="2499847"/>
            <a:ext cx="1934927" cy="3505973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БА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КО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СО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РИ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ЛА</a:t>
            </a:r>
          </a:p>
        </p:txBody>
      </p:sp>
    </p:spTree>
    <p:extLst>
      <p:ext uri="{BB962C8B-B14F-4D97-AF65-F5344CB8AC3E}">
        <p14:creationId xmlns:p14="http://schemas.microsoft.com/office/powerpoint/2010/main" val="4161597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054B5-577A-6965-4330-7091ECAD4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10738763" cy="881772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latin typeface="Arial"/>
                <a:cs typeface="Arial"/>
              </a:rPr>
              <a:t>Задание №2</a:t>
            </a:r>
            <a:br>
              <a:rPr lang="ru-RU">
                <a:latin typeface="Arial"/>
                <a:cs typeface="Arial"/>
              </a:rPr>
            </a:br>
            <a:r>
              <a:rPr lang="ru-RU" sz="3600">
                <a:latin typeface="Arial"/>
                <a:cs typeface="Arial"/>
              </a:rPr>
              <a:t>Расшифруй слова, найди лишнее</a:t>
            </a:r>
            <a:endParaRPr lang="ru-RU">
              <a:latin typeface="Arial"/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A3747A-BD5F-98E7-E7A4-F6B26AA82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3135053"/>
            <a:ext cx="10391391" cy="691056"/>
          </a:xfrm>
        </p:spPr>
        <p:txBody>
          <a:bodyPr/>
          <a:lstStyle/>
          <a:p>
            <a:r>
              <a:rPr lang="ru-RU" sz="2800"/>
              <a:t>КАРАНДАШ, РУЧКА, КИСТОЧКА, </a:t>
            </a:r>
            <a:r>
              <a:rPr lang="ru-RU" sz="2800">
                <a:solidFill>
                  <a:srgbClr val="0070C0"/>
                </a:solidFill>
              </a:rPr>
              <a:t>ВЕДРО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1540A7-16CF-01BB-A754-69C8FBE0D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247" y="2176257"/>
            <a:ext cx="10588321" cy="885945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  <a:latin typeface="Arial"/>
                <a:cs typeface="Arial"/>
              </a:rPr>
              <a:t>РАНДАКАШ, ЧКАРУ, ТОКИСЧКА, РОВЕД</a:t>
            </a:r>
            <a:endParaRPr lang="ru-RU">
              <a:solidFill>
                <a:srgbClr val="FFFFFF">
                  <a:alpha val="58000"/>
                </a:srgbClr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E4A0D09-07F7-5C12-D76B-77D16902FF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5552" y="5264480"/>
            <a:ext cx="10391391" cy="701494"/>
          </a:xfrm>
        </p:spPr>
        <p:txBody>
          <a:bodyPr/>
          <a:lstStyle/>
          <a:p>
            <a:r>
              <a:rPr lang="ru-RU" sz="2800"/>
              <a:t>КЛЕЙ, ПЛАСТИЛИН, КРАСКА, </a:t>
            </a:r>
            <a:r>
              <a:rPr lang="ru-RU" sz="2800">
                <a:solidFill>
                  <a:srgbClr val="0070C0"/>
                </a:solidFill>
              </a:rPr>
              <a:t>ВЕТЕР</a:t>
            </a:r>
            <a:endParaRPr lang="ru-RU">
              <a:solidFill>
                <a:srgbClr val="0070C0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B316F6-A723-C6E1-AC69-BA20F45F69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7305" y="4430942"/>
            <a:ext cx="10389990" cy="885945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  <a:latin typeface="Arial"/>
                <a:cs typeface="Arial"/>
              </a:rPr>
              <a:t>ЛЕЙК, СТИЛИНПЛА, СКАКРА, ТЕРВЕ</a:t>
            </a:r>
          </a:p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9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054B5-577A-6965-4330-7091ECAD4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10738763" cy="881772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latin typeface="Arial"/>
                <a:cs typeface="Arial"/>
              </a:rPr>
              <a:t>Задание №3</a:t>
            </a:r>
            <a:br>
              <a:rPr lang="ru-RU">
                <a:latin typeface="Arial"/>
                <a:cs typeface="Arial"/>
              </a:rPr>
            </a:br>
            <a:r>
              <a:rPr lang="ru-RU" sz="3600">
                <a:latin typeface="Arial"/>
                <a:cs typeface="Arial"/>
              </a:rPr>
              <a:t>Составьте предложение из букв данного слова</a:t>
            </a:r>
            <a:endParaRPr lang="ru-RU">
              <a:latin typeface="Arial"/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A3747A-BD5F-98E7-E7A4-F6B26AA82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2850" y="4116258"/>
            <a:ext cx="4712926" cy="691056"/>
          </a:xfrm>
        </p:spPr>
        <p:txBody>
          <a:bodyPr>
            <a:normAutofit/>
          </a:bodyPr>
          <a:lstStyle/>
          <a:p>
            <a:pPr algn="ctr"/>
            <a:r>
              <a:rPr lang="ru-RU" sz="2800" u="sng"/>
              <a:t>РАКИ</a:t>
            </a:r>
            <a:endParaRPr lang="ru-RU" sz="2800" u="sng">
              <a:solidFill>
                <a:srgbClr val="0070C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1540A7-16CF-01BB-A754-69C8FBE0D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247" y="2176257"/>
            <a:ext cx="10588321" cy="885945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 algn="ctr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  <a:latin typeface="Arial"/>
                <a:cs typeface="Arial"/>
              </a:rPr>
              <a:t>Например: </a:t>
            </a:r>
            <a:endParaRPr lang="ru-RU">
              <a:solidFill>
                <a:srgbClr val="FFFFFF">
                  <a:alpha val="58000"/>
                </a:srgbClr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E4A0D09-07F7-5C12-D76B-77D16902FF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3361" y="4105822"/>
            <a:ext cx="4712926" cy="701494"/>
          </a:xfrm>
        </p:spPr>
        <p:txBody>
          <a:bodyPr>
            <a:normAutofit/>
          </a:bodyPr>
          <a:lstStyle/>
          <a:p>
            <a:pPr algn="ctr"/>
            <a:r>
              <a:rPr lang="ru-RU" sz="2800" u="sng"/>
              <a:t>Поле</a:t>
            </a:r>
            <a:endParaRPr lang="ru-RU" sz="2800" u="sng">
              <a:solidFill>
                <a:srgbClr val="0070C0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B316F6-A723-C6E1-AC69-BA20F45F69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360" y="2948695"/>
            <a:ext cx="10389990" cy="885945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 algn="ctr">
              <a:buNone/>
            </a:pPr>
            <a:r>
              <a:rPr lang="ru-RU" sz="3200" u="sng">
                <a:solidFill>
                  <a:srgbClr val="FFFFFF">
                    <a:alpha val="58000"/>
                  </a:srgbClr>
                </a:solidFill>
                <a:latin typeface="Arial"/>
                <a:cs typeface="Arial"/>
              </a:rPr>
              <a:t>ЛЕТО.</a:t>
            </a:r>
            <a:r>
              <a:rPr lang="ru-RU" sz="3200">
                <a:solidFill>
                  <a:srgbClr val="FFFFFF">
                    <a:alpha val="58000"/>
                  </a:srgbClr>
                </a:solidFill>
                <a:latin typeface="Arial"/>
                <a:cs typeface="Arial"/>
              </a:rPr>
              <a:t> Люда ела торт одна.</a:t>
            </a:r>
            <a:endParaRPr lang="ru-RU"/>
          </a:p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2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054B5-577A-6965-4330-7091ECAD4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Arial"/>
                <a:cs typeface="Arial"/>
              </a:rPr>
              <a:t>Задание №4</a:t>
            </a:r>
            <a:br>
              <a:rPr lang="ru-RU" dirty="0">
                <a:latin typeface="Arial"/>
                <a:cs typeface="Arial"/>
              </a:rPr>
            </a:br>
            <a:r>
              <a:rPr lang="ru-RU" sz="3200" dirty="0">
                <a:latin typeface="Arial"/>
                <a:cs typeface="Arial"/>
              </a:rPr>
              <a:t>Вставить буквы так, чтобы получились названия животных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1540A7-16CF-01BB-A754-69C8FBE0D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26522" y="2030120"/>
            <a:ext cx="4215445" cy="3505972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БА</a:t>
            </a:r>
            <a:endParaRPr lang="ru-RU" dirty="0">
              <a:solidFill>
                <a:srgbClr val="FFFFFF">
                  <a:alpha val="58000"/>
                </a:srgbClr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КО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СО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РИ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ЛА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B316F6-A723-C6E1-AC69-BA20F45F6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80319" y="2499847"/>
            <a:ext cx="1934927" cy="3505973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БА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КО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СО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РИ</a:t>
            </a:r>
          </a:p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ЛА</a:t>
            </a:r>
          </a:p>
        </p:txBody>
      </p:sp>
    </p:spTree>
    <p:extLst>
      <p:ext uri="{BB962C8B-B14F-4D97-AF65-F5344CB8AC3E}">
        <p14:creationId xmlns:p14="http://schemas.microsoft.com/office/powerpoint/2010/main" val="3534685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054B5-577A-6965-4330-7091ECAD4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438" y="389556"/>
            <a:ext cx="10728322" cy="1477328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latin typeface="Arial"/>
                <a:cs typeface="Arial"/>
              </a:rPr>
              <a:t>Задание №4</a:t>
            </a:r>
            <a:br>
              <a:rPr lang="ru-RU">
                <a:latin typeface="Arial"/>
                <a:cs typeface="Arial"/>
              </a:rPr>
            </a:br>
            <a:r>
              <a:rPr lang="ru-RU" sz="3600">
                <a:latin typeface="Arial"/>
                <a:cs typeface="Arial"/>
              </a:rPr>
              <a:t>Вставить буквы так, чтобы получились названия животных</a:t>
            </a:r>
            <a:endParaRPr lang="ru-RU">
              <a:latin typeface="Arial"/>
              <a:cs typeface="Arial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1540A7-16CF-01BB-A754-69C8FBE0D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02880" y="1864021"/>
            <a:ext cx="4165077" cy="425661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                          </a:t>
            </a:r>
            <a:endParaRPr lang="ru-RU" dirty="0">
              <a:solidFill>
                <a:srgbClr val="FFFFFF">
                  <a:alpha val="58000"/>
                </a:srgbClr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                                   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                                             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FFFF">
                    <a:alpha val="58000"/>
                  </a:srgbClr>
                </a:solidFill>
              </a:rPr>
              <a:t>                                                      </a:t>
            </a:r>
          </a:p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B316F6-A723-C6E1-AC69-BA20F45F6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80319" y="1873546"/>
            <a:ext cx="4064351" cy="4132274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</a:endParaRPr>
          </a:p>
          <a:p>
            <a:pPr marL="0" indent="0">
              <a:buNone/>
            </a:pPr>
            <a:endParaRPr lang="ru-RU" sz="3200">
              <a:solidFill>
                <a:srgbClr val="FFFFFF">
                  <a:alpha val="58000"/>
                </a:srgbClr>
              </a:solidFill>
            </a:endParaRPr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4AB1F367-4F50-CDA5-D9E3-2644FBC9CBE1}"/>
              </a:ext>
            </a:extLst>
          </p:cNvPr>
          <p:cNvCxnSpPr/>
          <p:nvPr/>
        </p:nvCxnSpPr>
        <p:spPr>
          <a:xfrm flipV="1">
            <a:off x="1505211" y="2310008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96B928A3-80CD-73D7-9714-5A8AC7CB8707}"/>
              </a:ext>
            </a:extLst>
          </p:cNvPr>
          <p:cNvCxnSpPr>
            <a:cxnSpLocks/>
          </p:cNvCxnSpPr>
          <p:nvPr/>
        </p:nvCxnSpPr>
        <p:spPr>
          <a:xfrm flipV="1">
            <a:off x="2110635" y="2310007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9BE8AC08-5100-BB3A-1BF6-51D16666020C}"/>
              </a:ext>
            </a:extLst>
          </p:cNvPr>
          <p:cNvCxnSpPr>
            <a:cxnSpLocks/>
          </p:cNvCxnSpPr>
          <p:nvPr/>
        </p:nvCxnSpPr>
        <p:spPr>
          <a:xfrm flipV="1">
            <a:off x="2716060" y="2310007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0AB61DA5-1821-B043-A1A0-2FBE348841C3}"/>
              </a:ext>
            </a:extLst>
          </p:cNvPr>
          <p:cNvCxnSpPr>
            <a:cxnSpLocks/>
          </p:cNvCxnSpPr>
          <p:nvPr/>
        </p:nvCxnSpPr>
        <p:spPr>
          <a:xfrm flipV="1">
            <a:off x="921185" y="2310008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DA5AC09F-2D57-28E6-BD63-722EECACF994}"/>
              </a:ext>
            </a:extLst>
          </p:cNvPr>
          <p:cNvCxnSpPr>
            <a:cxnSpLocks/>
          </p:cNvCxnSpPr>
          <p:nvPr/>
        </p:nvCxnSpPr>
        <p:spPr>
          <a:xfrm flipV="1">
            <a:off x="1505210" y="311375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81F448D6-7ACD-295A-9E02-C16773BC66CF}"/>
              </a:ext>
            </a:extLst>
          </p:cNvPr>
          <p:cNvCxnSpPr>
            <a:cxnSpLocks/>
          </p:cNvCxnSpPr>
          <p:nvPr/>
        </p:nvCxnSpPr>
        <p:spPr>
          <a:xfrm flipV="1">
            <a:off x="2204580" y="311376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593D8274-5517-0774-69EC-5F61DFAE90C0}"/>
              </a:ext>
            </a:extLst>
          </p:cNvPr>
          <p:cNvCxnSpPr>
            <a:cxnSpLocks/>
          </p:cNvCxnSpPr>
          <p:nvPr/>
        </p:nvCxnSpPr>
        <p:spPr>
          <a:xfrm flipV="1">
            <a:off x="2872633" y="311375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7EDD3ECB-8CA0-79CC-917A-57F106D4CB0D}"/>
              </a:ext>
            </a:extLst>
          </p:cNvPr>
          <p:cNvCxnSpPr>
            <a:cxnSpLocks/>
          </p:cNvCxnSpPr>
          <p:nvPr/>
        </p:nvCxnSpPr>
        <p:spPr>
          <a:xfrm flipV="1">
            <a:off x="3582444" y="311376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B267768E-D561-A322-05A4-4EA1CCBFD5AB}"/>
              </a:ext>
            </a:extLst>
          </p:cNvPr>
          <p:cNvCxnSpPr>
            <a:cxnSpLocks/>
          </p:cNvCxnSpPr>
          <p:nvPr/>
        </p:nvCxnSpPr>
        <p:spPr>
          <a:xfrm flipV="1">
            <a:off x="868209" y="311375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97BD32E9-DF00-1368-6616-A3E63A4DC827}"/>
              </a:ext>
            </a:extLst>
          </p:cNvPr>
          <p:cNvCxnSpPr>
            <a:cxnSpLocks/>
          </p:cNvCxnSpPr>
          <p:nvPr/>
        </p:nvCxnSpPr>
        <p:spPr>
          <a:xfrm flipV="1">
            <a:off x="1505211" y="381313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B05AE8C-7A34-4464-757A-720DF46AFFBD}"/>
              </a:ext>
            </a:extLst>
          </p:cNvPr>
          <p:cNvCxnSpPr>
            <a:cxnSpLocks/>
          </p:cNvCxnSpPr>
          <p:nvPr/>
        </p:nvCxnSpPr>
        <p:spPr>
          <a:xfrm flipV="1">
            <a:off x="2204581" y="381313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57EEB7CD-9BFF-083E-E377-11D403644A8A}"/>
              </a:ext>
            </a:extLst>
          </p:cNvPr>
          <p:cNvCxnSpPr>
            <a:cxnSpLocks/>
          </p:cNvCxnSpPr>
          <p:nvPr/>
        </p:nvCxnSpPr>
        <p:spPr>
          <a:xfrm flipV="1">
            <a:off x="2872635" y="381313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A2819FF6-2FAB-BEC7-3918-2689E76C6CA9}"/>
              </a:ext>
            </a:extLst>
          </p:cNvPr>
          <p:cNvCxnSpPr>
            <a:cxnSpLocks/>
          </p:cNvCxnSpPr>
          <p:nvPr/>
        </p:nvCxnSpPr>
        <p:spPr>
          <a:xfrm flipV="1">
            <a:off x="3582443" y="381312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6DAC8459-A300-3710-D40B-B5B4E6D3B099}"/>
              </a:ext>
            </a:extLst>
          </p:cNvPr>
          <p:cNvCxnSpPr>
            <a:cxnSpLocks/>
          </p:cNvCxnSpPr>
          <p:nvPr/>
        </p:nvCxnSpPr>
        <p:spPr>
          <a:xfrm flipV="1">
            <a:off x="4240059" y="381312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A4E8C247-53C3-6093-6BEE-D3EB1368CBAE}"/>
              </a:ext>
            </a:extLst>
          </p:cNvPr>
          <p:cNvCxnSpPr>
            <a:cxnSpLocks/>
          </p:cNvCxnSpPr>
          <p:nvPr/>
        </p:nvCxnSpPr>
        <p:spPr>
          <a:xfrm flipV="1">
            <a:off x="868601" y="381312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8E9B5C2A-6E9B-4DAC-3375-02DC322C3843}"/>
              </a:ext>
            </a:extLst>
          </p:cNvPr>
          <p:cNvCxnSpPr>
            <a:cxnSpLocks/>
          </p:cNvCxnSpPr>
          <p:nvPr/>
        </p:nvCxnSpPr>
        <p:spPr>
          <a:xfrm flipV="1">
            <a:off x="1505210" y="451249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A1E58F0E-683C-D5A4-F9D7-FAA584E66C32}"/>
              </a:ext>
            </a:extLst>
          </p:cNvPr>
          <p:cNvCxnSpPr>
            <a:cxnSpLocks/>
          </p:cNvCxnSpPr>
          <p:nvPr/>
        </p:nvCxnSpPr>
        <p:spPr>
          <a:xfrm flipV="1">
            <a:off x="2204581" y="451250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E1F51B65-7AE4-B6F2-7804-550892934890}"/>
              </a:ext>
            </a:extLst>
          </p:cNvPr>
          <p:cNvCxnSpPr>
            <a:cxnSpLocks/>
          </p:cNvCxnSpPr>
          <p:nvPr/>
        </p:nvCxnSpPr>
        <p:spPr>
          <a:xfrm flipV="1">
            <a:off x="2872635" y="451249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CB9A30F1-D701-9CC5-D541-40155542610E}"/>
              </a:ext>
            </a:extLst>
          </p:cNvPr>
          <p:cNvCxnSpPr>
            <a:cxnSpLocks/>
          </p:cNvCxnSpPr>
          <p:nvPr/>
        </p:nvCxnSpPr>
        <p:spPr>
          <a:xfrm flipV="1">
            <a:off x="3582443" y="4512499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1BC805BF-63EE-5B5A-7BAE-AAAB2E72B3F9}"/>
              </a:ext>
            </a:extLst>
          </p:cNvPr>
          <p:cNvCxnSpPr>
            <a:cxnSpLocks/>
          </p:cNvCxnSpPr>
          <p:nvPr/>
        </p:nvCxnSpPr>
        <p:spPr>
          <a:xfrm flipV="1">
            <a:off x="4292252" y="451250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742A6872-082F-7CB8-6935-A826B24D9C84}"/>
              </a:ext>
            </a:extLst>
          </p:cNvPr>
          <p:cNvCxnSpPr>
            <a:cxnSpLocks/>
          </p:cNvCxnSpPr>
          <p:nvPr/>
        </p:nvCxnSpPr>
        <p:spPr>
          <a:xfrm flipV="1">
            <a:off x="4939430" y="451250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149F773A-F5E7-BB5C-48B4-E5143C45DAB2}"/>
              </a:ext>
            </a:extLst>
          </p:cNvPr>
          <p:cNvCxnSpPr>
            <a:cxnSpLocks/>
          </p:cNvCxnSpPr>
          <p:nvPr/>
        </p:nvCxnSpPr>
        <p:spPr>
          <a:xfrm flipV="1">
            <a:off x="867166" y="4512500"/>
            <a:ext cx="507304" cy="4175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54A40F4-C73F-E820-1E75-6AC1A0FBEBB0}"/>
              </a:ext>
            </a:extLst>
          </p:cNvPr>
          <p:cNvSpPr txBox="1"/>
          <p:nvPr/>
        </p:nvSpPr>
        <p:spPr>
          <a:xfrm>
            <a:off x="5943600" y="1866900"/>
            <a:ext cx="3667125" cy="30777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1.Горбоносый, </a:t>
            </a:r>
            <a:r>
              <a:rPr lang="en-US" sz="2000" dirty="0" err="1"/>
              <a:t>длинноногий</a:t>
            </a:r>
            <a:endParaRPr lang="en-US" sz="2000" dirty="0"/>
          </a:p>
          <a:p>
            <a:r>
              <a:rPr lang="en-US" sz="2000" dirty="0" err="1"/>
              <a:t>Великан</a:t>
            </a:r>
            <a:r>
              <a:rPr lang="en-US" sz="2000" dirty="0"/>
              <a:t> </a:t>
            </a:r>
            <a:r>
              <a:rPr lang="en-US" sz="2000" dirty="0" err="1"/>
              <a:t>ветвисторогий</a:t>
            </a:r>
            <a:r>
              <a:rPr lang="en-US" sz="2000" dirty="0"/>
              <a:t>,</a:t>
            </a:r>
          </a:p>
          <a:p>
            <a:r>
              <a:rPr lang="en-US" sz="2000" dirty="0" err="1"/>
              <a:t>Ест</a:t>
            </a:r>
            <a:r>
              <a:rPr lang="en-US" sz="2000" dirty="0"/>
              <a:t> </a:t>
            </a:r>
            <a:r>
              <a:rPr lang="en-US" sz="2000" dirty="0" err="1"/>
              <a:t>траву</a:t>
            </a:r>
            <a:r>
              <a:rPr lang="en-US" sz="2000" dirty="0"/>
              <a:t>, </a:t>
            </a:r>
            <a:r>
              <a:rPr lang="en-US" sz="2000" dirty="0" err="1"/>
              <a:t>кустов</a:t>
            </a:r>
            <a:r>
              <a:rPr lang="en-US" sz="2000" dirty="0"/>
              <a:t> </a:t>
            </a:r>
            <a:r>
              <a:rPr lang="en-US" sz="2000" dirty="0" err="1"/>
              <a:t>побеги</a:t>
            </a:r>
            <a:r>
              <a:rPr lang="en-US" sz="2000" dirty="0"/>
              <a:t>,</a:t>
            </a:r>
          </a:p>
          <a:p>
            <a:r>
              <a:rPr lang="en-US" sz="2000" dirty="0"/>
              <a:t>С </a:t>
            </a:r>
            <a:r>
              <a:rPr lang="en-US" sz="2000" err="1"/>
              <a:t>ним</a:t>
            </a:r>
            <a:r>
              <a:rPr lang="en-US" sz="2000" dirty="0"/>
              <a:t> </a:t>
            </a:r>
            <a:r>
              <a:rPr lang="en-US" sz="2000" err="1"/>
              <a:t>тягаться</a:t>
            </a:r>
            <a:r>
              <a:rPr lang="en-US" sz="2000" dirty="0"/>
              <a:t> </a:t>
            </a:r>
            <a:r>
              <a:rPr lang="en-US" sz="2000" err="1"/>
              <a:t>трудно</a:t>
            </a:r>
            <a:r>
              <a:rPr lang="en-US" sz="2000" dirty="0"/>
              <a:t> в </a:t>
            </a:r>
            <a:r>
              <a:rPr lang="en-US" sz="2000" err="1"/>
              <a:t>беге</a:t>
            </a:r>
            <a:r>
              <a:rPr lang="en-US" sz="2000" dirty="0"/>
              <a:t>.</a:t>
            </a:r>
          </a:p>
          <a:p>
            <a:r>
              <a:rPr lang="en-US" sz="2000" err="1"/>
              <a:t>Коль</a:t>
            </a:r>
            <a:r>
              <a:rPr lang="en-US" sz="2000" dirty="0"/>
              <a:t> </a:t>
            </a:r>
            <a:r>
              <a:rPr lang="en-US" sz="2000" err="1"/>
              <a:t>такого</a:t>
            </a:r>
            <a:r>
              <a:rPr lang="en-US" sz="2000" dirty="0"/>
              <a:t> </a:t>
            </a:r>
            <a:r>
              <a:rPr lang="en-US" sz="2000" err="1"/>
              <a:t>довелось</a:t>
            </a:r>
            <a:endParaRPr lang="en-US" sz="2000"/>
          </a:p>
          <a:p>
            <a:r>
              <a:rPr lang="en-US" sz="2000" err="1"/>
              <a:t>Встретить</a:t>
            </a:r>
            <a:r>
              <a:rPr lang="en-US" sz="2000" dirty="0"/>
              <a:t> –</a:t>
            </a:r>
          </a:p>
          <a:p>
            <a:r>
              <a:rPr lang="en-US" sz="2000" err="1"/>
              <a:t>Знай</a:t>
            </a:r>
            <a:r>
              <a:rPr lang="en-US" sz="2000" dirty="0"/>
              <a:t>, </a:t>
            </a:r>
            <a:r>
              <a:rPr lang="en-US" sz="2000" err="1"/>
              <a:t>что</a:t>
            </a:r>
            <a:r>
              <a:rPr lang="en-US" sz="2000" dirty="0"/>
              <a:t> </a:t>
            </a:r>
            <a:r>
              <a:rPr lang="en-US" sz="2000" err="1"/>
              <a:t>это</a:t>
            </a:r>
            <a:r>
              <a:rPr lang="en-US" sz="2000" dirty="0"/>
              <a:t> …</a:t>
            </a:r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1B5AD51-D8E8-9499-A0EB-58468E432935}"/>
              </a:ext>
            </a:extLst>
          </p:cNvPr>
          <p:cNvSpPr txBox="1"/>
          <p:nvPr/>
        </p:nvSpPr>
        <p:spPr>
          <a:xfrm>
            <a:off x="9105900" y="3648075"/>
            <a:ext cx="2743200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ea typeface="Open Sans"/>
                <a:cs typeface="Open Sans"/>
              </a:rPr>
              <a:t>2.Стройный,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быстрый</a:t>
            </a:r>
            <a:r>
              <a:rPr lang="en-US" sz="2000" dirty="0">
                <a:latin typeface="Arial"/>
                <a:ea typeface="Open Sans"/>
                <a:cs typeface="Open Sans"/>
              </a:rPr>
              <a:t>,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Рога</a:t>
            </a:r>
            <a:r>
              <a:rPr lang="en-US" sz="2000" dirty="0">
                <a:latin typeface="Arial"/>
                <a:ea typeface="Open Sans"/>
                <a:cs typeface="Open Sans"/>
              </a:rPr>
              <a:t>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ветвисты</a:t>
            </a:r>
            <a:r>
              <a:rPr lang="en-US" sz="2000" dirty="0">
                <a:latin typeface="Arial"/>
                <a:ea typeface="Open Sans"/>
                <a:cs typeface="Open Sans"/>
              </a:rPr>
              <a:t>.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Скачет</a:t>
            </a:r>
            <a:r>
              <a:rPr lang="en-US" sz="2000" dirty="0">
                <a:latin typeface="Arial"/>
                <a:ea typeface="Open Sans"/>
                <a:cs typeface="Open Sans"/>
              </a:rPr>
              <a:t>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по</a:t>
            </a:r>
            <a:r>
              <a:rPr lang="en-US" sz="2000" dirty="0">
                <a:latin typeface="Arial"/>
                <a:ea typeface="Open Sans"/>
                <a:cs typeface="Open Sans"/>
              </a:rPr>
              <a:t>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лесу</a:t>
            </a:r>
            <a:r>
              <a:rPr lang="en-US" sz="2000" dirty="0">
                <a:latin typeface="Arial"/>
                <a:ea typeface="Open Sans"/>
                <a:cs typeface="Open Sans"/>
              </a:rPr>
              <a:t>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весь</a:t>
            </a:r>
            <a:r>
              <a:rPr lang="en-US" sz="2000" dirty="0">
                <a:latin typeface="Arial"/>
                <a:ea typeface="Open Sans"/>
                <a:cs typeface="Open Sans"/>
              </a:rPr>
              <a:t>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день</a:t>
            </a:r>
            <a:r>
              <a:rPr lang="en-US" sz="2000" dirty="0">
                <a:latin typeface="Arial"/>
                <a:ea typeface="Open Sans"/>
                <a:cs typeface="Open Sans"/>
              </a:rPr>
              <a:t>, </a:t>
            </a:r>
            <a:r>
              <a:rPr lang="en-US" sz="2000" dirty="0" err="1">
                <a:latin typeface="Arial"/>
                <a:ea typeface="Open Sans"/>
                <a:cs typeface="Open Sans"/>
              </a:rPr>
              <a:t>Называется</a:t>
            </a:r>
            <a:r>
              <a:rPr lang="en-US" sz="2000" dirty="0">
                <a:latin typeface="Arial"/>
                <a:ea typeface="Open Sans"/>
                <a:cs typeface="Open Sans"/>
              </a:rPr>
              <a:t>...</a:t>
            </a:r>
            <a:endParaRPr lang="en-US" sz="2000" dirty="0">
              <a:latin typeface="Arial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310395-35F4-89BB-951B-CB3E8E7CB0D9}"/>
              </a:ext>
            </a:extLst>
          </p:cNvPr>
          <p:cNvSpPr txBox="1"/>
          <p:nvPr/>
        </p:nvSpPr>
        <p:spPr>
          <a:xfrm>
            <a:off x="6191250" y="4714875"/>
            <a:ext cx="2743200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3.Я </a:t>
            </a:r>
            <a:r>
              <a:rPr lang="en-US" sz="2000" dirty="0" err="1">
                <a:latin typeface="Arial"/>
                <a:cs typeface="Arial"/>
              </a:rPr>
              <a:t>кормлю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её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овсом</a:t>
            </a:r>
            <a:r>
              <a:rPr lang="en-US" sz="2000" dirty="0">
                <a:latin typeface="Arial"/>
                <a:cs typeface="Arial"/>
              </a:rPr>
              <a:t>,</a:t>
            </a:r>
          </a:p>
          <a:p>
            <a:r>
              <a:rPr lang="en-US" sz="2000" dirty="0" err="1">
                <a:latin typeface="Arial"/>
                <a:cs typeface="Arial"/>
              </a:rPr>
              <a:t>Сеном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тоже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можно</a:t>
            </a:r>
            <a:r>
              <a:rPr lang="en-US" sz="2000" dirty="0">
                <a:latin typeface="Arial"/>
                <a:cs typeface="Arial"/>
              </a:rPr>
              <a:t>:</a:t>
            </a:r>
          </a:p>
          <a:p>
            <a:r>
              <a:rPr lang="en-US" sz="2000" dirty="0" err="1">
                <a:latin typeface="Arial"/>
                <a:cs typeface="Arial"/>
              </a:rPr>
              <a:t>Жаль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не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пустишь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её</a:t>
            </a:r>
            <a:r>
              <a:rPr lang="en-US" sz="2000" dirty="0">
                <a:latin typeface="Arial"/>
                <a:cs typeface="Arial"/>
              </a:rPr>
              <a:t> в </a:t>
            </a:r>
            <a:r>
              <a:rPr lang="en-US" sz="2000" dirty="0" err="1">
                <a:latin typeface="Arial"/>
                <a:cs typeface="Arial"/>
              </a:rPr>
              <a:t>дом</a:t>
            </a:r>
            <a:r>
              <a:rPr lang="en-US" sz="2000" dirty="0">
                <a:latin typeface="Arial"/>
                <a:cs typeface="Arial"/>
              </a:rPr>
              <a:t>,</a:t>
            </a:r>
          </a:p>
          <a:p>
            <a:r>
              <a:rPr lang="en-US" sz="2000" dirty="0" err="1">
                <a:latin typeface="Arial"/>
                <a:cs typeface="Arial"/>
              </a:rPr>
              <a:t>Потому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что</a:t>
            </a:r>
            <a:r>
              <a:rPr lang="en-US" sz="2000" dirty="0">
                <a:latin typeface="Arial"/>
                <a:cs typeface="Arial"/>
              </a:rPr>
              <a:t>…</a:t>
            </a:r>
          </a:p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00C1A7-93A1-D690-C354-34FAE77B5C24}"/>
              </a:ext>
            </a:extLst>
          </p:cNvPr>
          <p:cNvSpPr txBox="1"/>
          <p:nvPr/>
        </p:nvSpPr>
        <p:spPr>
          <a:xfrm>
            <a:off x="1504950" y="5029200"/>
            <a:ext cx="2743200" cy="19082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4.Он </a:t>
            </a:r>
            <a:r>
              <a:rPr lang="en-US" sz="2000" dirty="0" err="1">
                <a:latin typeface="Arial"/>
                <a:cs typeface="Arial"/>
              </a:rPr>
              <a:t>зимой</a:t>
            </a:r>
            <a:r>
              <a:rPr lang="en-US" sz="2000" dirty="0">
                <a:latin typeface="Arial"/>
                <a:cs typeface="Arial"/>
              </a:rPr>
              <a:t> в </a:t>
            </a:r>
            <a:r>
              <a:rPr lang="en-US" sz="2000" dirty="0" err="1">
                <a:latin typeface="Arial"/>
                <a:cs typeface="Arial"/>
              </a:rPr>
              <a:t>берлоге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спит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Потихонечку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храпит</a:t>
            </a:r>
            <a:r>
              <a:rPr lang="en-US" sz="2000" dirty="0">
                <a:latin typeface="Arial"/>
                <a:cs typeface="Arial"/>
              </a:rPr>
              <a:t>, А </a:t>
            </a:r>
            <a:r>
              <a:rPr lang="en-US" sz="2000" dirty="0" err="1">
                <a:latin typeface="Arial"/>
                <a:cs typeface="Arial"/>
              </a:rPr>
              <a:t>проснётся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ну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реветь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Как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зовут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его</a:t>
            </a:r>
            <a:r>
              <a:rPr lang="en-US" sz="2000" dirty="0">
                <a:latin typeface="Arial"/>
                <a:cs typeface="Arial"/>
              </a:rPr>
              <a:t>? — …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3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054B5-577A-6965-4330-7091ECAD4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latin typeface="Arial"/>
                <a:cs typeface="Arial"/>
              </a:rPr>
              <a:t>Задание №5</a:t>
            </a:r>
            <a:br>
              <a:rPr lang="ru-RU">
                <a:latin typeface="Arial"/>
                <a:cs typeface="Arial"/>
              </a:rPr>
            </a:br>
            <a:r>
              <a:rPr lang="ru-RU" sz="3600">
                <a:latin typeface="Arial"/>
                <a:cs typeface="Arial"/>
              </a:rPr>
              <a:t>Составить слова из слов</a:t>
            </a:r>
            <a:endParaRPr lang="ru-RU">
              <a:latin typeface="Arial"/>
              <a:cs typeface="Arial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1540A7-16CF-01BB-A754-69C8FBE0D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45622" y="2487320"/>
            <a:ext cx="3948745" cy="657997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ОГНЕТУШИТЕЛЬ</a:t>
            </a:r>
            <a:endParaRPr lang="ru-RU">
              <a:solidFill>
                <a:srgbClr val="FFFFFF">
                  <a:alpha val="58000"/>
                </a:srgbClr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B316F6-A723-C6E1-AC69-BA20F45F6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4494" y="3728572"/>
            <a:ext cx="3849452" cy="648473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ru-RU" sz="3200">
                <a:solidFill>
                  <a:srgbClr val="FFFFFF">
                    <a:alpha val="58000"/>
                  </a:srgbClr>
                </a:solidFill>
              </a:rPr>
              <a:t>СКОРОГОВОРКА</a:t>
            </a:r>
          </a:p>
        </p:txBody>
      </p:sp>
    </p:spTree>
    <p:extLst>
      <p:ext uri="{BB962C8B-B14F-4D97-AF65-F5344CB8AC3E}">
        <p14:creationId xmlns:p14="http://schemas.microsoft.com/office/powerpoint/2010/main" val="709980966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Blob V2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B495C2"/>
      </a:accent1>
      <a:accent2>
        <a:srgbClr val="767E37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Blob">
      <a:majorFont>
        <a:latin typeface="The Hand Extrablack"/>
        <a:ea typeface=""/>
        <a:cs typeface=""/>
      </a:majorFont>
      <a:minorFont>
        <a:latin typeface="Sagona Book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BlobVTI</vt:lpstr>
      <vt:lpstr>Игра-викторина "Прощание с Азбукой"</vt:lpstr>
      <vt:lpstr>Буквы-значки, как бойцы на парад, В строгом порядке построены в ряд. Каждый в условленном месте стоит. И называются все …  </vt:lpstr>
      <vt:lpstr>Сколько всего букв в алфавите?  Сколько гласных ?  Сколько согласных?  Сколько букв, не обозначающих звуки?  </vt:lpstr>
      <vt:lpstr>Задание №1 Добавить одну букву, чтобы получилось слово</vt:lpstr>
      <vt:lpstr>Задание №2 Расшифруй слова, найди лишнее</vt:lpstr>
      <vt:lpstr>Задание №3 Составьте предложение из букв данного слова</vt:lpstr>
      <vt:lpstr>Задание №4 Вставить буквы так, чтобы получились названия животных</vt:lpstr>
      <vt:lpstr>Задание №4 Вставить буквы так, чтобы получились названия животных</vt:lpstr>
      <vt:lpstr>Задание №5 Составить слова из слов</vt:lpstr>
      <vt:lpstr>1.Волина В. В. Занимательное азбуковедение. 2012г. Москва. «Просвещение» 2.Я иду на урок в начальную школу.  2010г. 3.https://zagadki-dlya-detej.ru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revision>56</cp:revision>
  <dcterms:created xsi:type="dcterms:W3CDTF">2022-11-27T11:42:08Z</dcterms:created>
  <dcterms:modified xsi:type="dcterms:W3CDTF">2022-11-27T18:28:21Z</dcterms:modified>
</cp:coreProperties>
</file>