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8" d="100"/>
          <a:sy n="88" d="100"/>
        </p:scale>
        <p:origin x="-437" y="-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D61B6-80E2-4AF0-BB51-D5C1C7B91A76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62CB-FFAF-437E-B274-B4A5AA5DF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856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D61B6-80E2-4AF0-BB51-D5C1C7B91A76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62CB-FFAF-437E-B274-B4A5AA5DF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19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D61B6-80E2-4AF0-BB51-D5C1C7B91A76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62CB-FFAF-437E-B274-B4A5AA5DF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742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D61B6-80E2-4AF0-BB51-D5C1C7B91A76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62CB-FFAF-437E-B274-B4A5AA5DF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30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D61B6-80E2-4AF0-BB51-D5C1C7B91A76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62CB-FFAF-437E-B274-B4A5AA5DF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836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D61B6-80E2-4AF0-BB51-D5C1C7B91A76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62CB-FFAF-437E-B274-B4A5AA5DF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827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D61B6-80E2-4AF0-BB51-D5C1C7B91A76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62CB-FFAF-437E-B274-B4A5AA5DF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117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D61B6-80E2-4AF0-BB51-D5C1C7B91A76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62CB-FFAF-437E-B274-B4A5AA5DF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30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D61B6-80E2-4AF0-BB51-D5C1C7B91A76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62CB-FFAF-437E-B274-B4A5AA5DF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756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D61B6-80E2-4AF0-BB51-D5C1C7B91A76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62CB-FFAF-437E-B274-B4A5AA5DF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336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D61B6-80E2-4AF0-BB51-D5C1C7B91A76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62CB-FFAF-437E-B274-B4A5AA5DF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845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D61B6-80E2-4AF0-BB51-D5C1C7B91A76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862CB-FFAF-437E-B274-B4A5AA5DF8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760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microsoft.com/office/2007/relationships/hdphoto" Target="../media/hdphoto10.wdp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eblinks.ru/kartinki/kartinki-buratino-40-kartinok/?ysclid=laz38evaj2474569463" TargetMode="External"/><Relationship Id="rId2" Type="http://schemas.openxmlformats.org/officeDocument/2006/relationships/hyperlink" Target="https://webmg.ru/70-foto-i-kartinok-s-buratino/?ysclid=laz36cf7r2989335462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microsoft.com/office/2007/relationships/hdphoto" Target="../media/hdphoto3.wdp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microsoft.com/office/2007/relationships/hdphoto" Target="../media/hdphoto4.wdp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microsoft.com/office/2007/relationships/hdphoto" Target="../media/hdphoto5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microsoft.com/office/2007/relationships/hdphoto" Target="../media/hdphoto6.wdp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microsoft.com/office/2007/relationships/hdphoto" Target="../media/hdphoto8.wdp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microsoft.com/office/2007/relationships/hdphoto" Target="../media/hdphoto7.wdp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5/1621434554_14-phonoteka_org-p-fon-dlya-prezentatsii-buratino-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012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54415" y="267419"/>
            <a:ext cx="7919049" cy="4873924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 по математике</a:t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класс</a:t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теме </a:t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«Нумерация. Закрепление»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44761" y="5329719"/>
            <a:ext cx="4451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</a:t>
            </a:r>
          </a:p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</a:t>
            </a:r>
          </a:p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Лютикова Ирина Владиславовна</a:t>
            </a:r>
          </a:p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№76 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61164" y="6345382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Воронеж, 2022 г.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54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www.hobobo.ru/assets/uploads/2021/10/buratin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7490" y1="6089" x2="14163" y2="15222"/>
                        <a14:foregroundMark x1="10551" y1="77166" x2="16160" y2="45902"/>
                        <a14:foregroundMark x1="8365" y1="75176" x2="4278" y2="65574"/>
                        <a14:foregroundMark x1="42871" y1="75527" x2="67966" y2="22248"/>
                        <a14:foregroundMark x1="53707" y1="78454" x2="41065" y2="17330"/>
                        <a14:foregroundMark x1="37928" y1="39344" x2="62833" y2="39930"/>
                        <a14:foregroundMark x1="66160" y1="46721" x2="71483" y2="26112"/>
                        <a14:foregroundMark x1="15209" y1="44262" x2="18156" y2="20141"/>
                        <a14:foregroundMark x1="23479" y1="21194" x2="26521" y2="230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579" y="1111221"/>
            <a:ext cx="7079170" cy="5746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blogger.googleusercontent.com/img/a/AVvXsEjh5mANmU4UZlqahxmxJ25KAxbqX5UNfYNrXMcyExOQr6CAA5ShyJLKsTGXzLSDAWz2pRZDmKh16rtfWtLensSkF67XfsCu15hmaOrLhFrHsEzxas-pkxZQS6nlsJyBCQB5wsmq5Q-NQX7E7PuVe7_scnpQbAuzPAIogIFVasuhVA2jgtBXZNRUhQrH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22000" y1="39683" x2="18800" y2="71429"/>
                        <a14:foregroundMark x1="26800" y1="80952" x2="28000" y2="58730"/>
                        <a14:foregroundMark x1="42400" y1="80952" x2="42400" y2="571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9933" y="2641616"/>
            <a:ext cx="7330371" cy="184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83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8022" y="362309"/>
            <a:ext cx="117578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Список использованных  источников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9562" y="1578634"/>
            <a:ext cx="106277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  <a:hlinkClick r:id="rId2"/>
              </a:rPr>
              <a:t>Буратино: 70 фото и картинок (webmg.ru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)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hlinkClick r:id="rId3"/>
              </a:rPr>
              <a:t>Картинки Буратино (40 картинок) (weblinks.ru)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711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970" r="978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579330" y="1046531"/>
            <a:ext cx="3670402" cy="5811469"/>
          </a:xfrm>
          <a:prstGeom prst="rect">
            <a:avLst/>
          </a:prstGeom>
        </p:spPr>
      </p:pic>
      <p:sp>
        <p:nvSpPr>
          <p:cNvPr id="8" name="Овальная выноска 7"/>
          <p:cNvSpPr/>
          <p:nvPr/>
        </p:nvSpPr>
        <p:spPr>
          <a:xfrm>
            <a:off x="4826925" y="0"/>
            <a:ext cx="5935287" cy="4131427"/>
          </a:xfrm>
          <a:prstGeom prst="wedgeEllipseCallou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на уроках математики вы уже хорошо выучили состав чисел до 10. Предлагаю вам сегодня вспомнить его, чтобы закрепить свои знания в решении задач и примеров! И помочь мне найти моих друзей, которые спрятались в каждом задании.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вас я не справлюсь!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3122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.01296 C 8.33333E-7 0.05532 -0.09427 0.08819 -0.20859 0.08819 C -0.32643 0.08819 -0.42057 0.05532 -0.42057 0.01296 C -0.42057 -0.0294 -0.51471 -0.06204 -0.63255 -0.06204 C -0.74688 -0.06204 -0.84102 -0.0294 -0.84102 0.0129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0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8219" y="2588520"/>
            <a:ext cx="8950036" cy="2852737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быстрее добраться до ключика и найти наших друзей, нам нужно будет разгадать множество загадок! УДАЧИ!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970" r="978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630895"/>
            <a:ext cx="3670402" cy="581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19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0746" y="235127"/>
            <a:ext cx="702089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числу 3 прибавьте 2</a:t>
            </a:r>
            <a:endParaRPr lang="ru-RU" sz="5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90746" y="1727188"/>
            <a:ext cx="2329988" cy="2824463"/>
            <a:chOff x="490746" y="1727188"/>
            <a:chExt cx="2329988" cy="2824463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0746" y="1727188"/>
              <a:ext cx="2329988" cy="282446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197033" y="3408218"/>
              <a:ext cx="96427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solidFill>
                    <a:srgbClr val="002060"/>
                  </a:solidFill>
                </a:rPr>
                <a:t>4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973134" y="1310857"/>
            <a:ext cx="2329988" cy="2824463"/>
            <a:chOff x="2973134" y="1310857"/>
            <a:chExt cx="2329988" cy="2824463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73134" y="1310857"/>
              <a:ext cx="2329988" cy="2824463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655990" y="3066057"/>
              <a:ext cx="96427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solidFill>
                    <a:srgbClr val="002060"/>
                  </a:solidFill>
                </a:rPr>
                <a:t>5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1808140" y="3907894"/>
            <a:ext cx="2329988" cy="2824463"/>
            <a:chOff x="1808140" y="3907894"/>
            <a:chExt cx="2329988" cy="282446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8140" y="3907894"/>
              <a:ext cx="2329988" cy="282446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490996" y="5579272"/>
              <a:ext cx="96427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rgbClr val="002060"/>
                  </a:solidFill>
                </a:rPr>
                <a:t>6</a:t>
              </a:r>
              <a:endParaRPr lang="ru-RU" sz="60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300452" y="388026"/>
            <a:ext cx="6587610" cy="6359309"/>
            <a:chOff x="4300452" y="388026"/>
            <a:chExt cx="6587610" cy="6359309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63" b="97375" l="5659" r="93015">
                          <a14:foregroundMark x1="33599" y1="50500" x2="14943" y2="59938"/>
                          <a14:foregroundMark x1="64191" y1="55063" x2="78691" y2="62313"/>
                          <a14:foregroundMark x1="61185" y1="53813" x2="47303" y2="36125"/>
                          <a14:foregroundMark x1="48895" y1="38313" x2="40495" y2="44813"/>
                          <a14:foregroundMark x1="16092" y1="60625" x2="13705" y2="6162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00553" y="388026"/>
              <a:ext cx="4387509" cy="6206909"/>
            </a:xfrm>
            <a:prstGeom prst="rect">
              <a:avLst/>
            </a:prstGeom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00452" y="4203898"/>
              <a:ext cx="2659108" cy="25434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0820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3771" y="368130"/>
            <a:ext cx="713939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числу 5 прибавьте 2</a:t>
            </a:r>
            <a:endParaRPr lang="ru-RU" sz="5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90746" y="1727188"/>
            <a:ext cx="2329988" cy="2824463"/>
            <a:chOff x="490746" y="1727188"/>
            <a:chExt cx="2329988" cy="2824463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0746" y="1727188"/>
              <a:ext cx="2329988" cy="2824463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197033" y="3408218"/>
              <a:ext cx="96427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rgbClr val="002060"/>
                  </a:solidFill>
                </a:rPr>
                <a:t>7</a:t>
              </a:r>
              <a:endParaRPr lang="ru-RU" sz="60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973134" y="1310857"/>
            <a:ext cx="2329988" cy="2824463"/>
            <a:chOff x="2973134" y="1310857"/>
            <a:chExt cx="2329988" cy="2824463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73134" y="1310857"/>
              <a:ext cx="2329988" cy="282446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655990" y="3066057"/>
              <a:ext cx="96427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rgbClr val="002060"/>
                  </a:solidFill>
                </a:rPr>
                <a:t>9</a:t>
              </a:r>
              <a:endParaRPr lang="ru-RU" sz="60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808140" y="3907894"/>
            <a:ext cx="2329988" cy="2824463"/>
            <a:chOff x="1808140" y="3907894"/>
            <a:chExt cx="2329988" cy="2824463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8140" y="3907894"/>
              <a:ext cx="2329988" cy="282446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490996" y="5579272"/>
              <a:ext cx="96427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solidFill>
                    <a:srgbClr val="002060"/>
                  </a:solidFill>
                </a:rPr>
                <a:t>6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984053" y="27222"/>
            <a:ext cx="8278072" cy="6830778"/>
            <a:chOff x="4984053" y="27222"/>
            <a:chExt cx="8278072" cy="6830778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86" b="100000" l="10000" r="90000">
                          <a14:foregroundMark x1="45750" y1="44000" x2="53750" y2="2542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455522" y="27222"/>
              <a:ext cx="7806603" cy="6830778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84053" y="3916049"/>
              <a:ext cx="2659108" cy="25434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447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3771" y="368130"/>
            <a:ext cx="705244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числа 9 вычтите 1</a:t>
            </a:r>
            <a:endParaRPr lang="ru-RU" sz="5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03771" y="1707791"/>
            <a:ext cx="2329988" cy="2824463"/>
            <a:chOff x="490746" y="1727188"/>
            <a:chExt cx="2329988" cy="2824463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0746" y="1727188"/>
              <a:ext cx="2329988" cy="2824463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197033" y="3408218"/>
              <a:ext cx="96427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solidFill>
                    <a:srgbClr val="002060"/>
                  </a:solidFill>
                </a:rPr>
                <a:t>6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986159" y="1291460"/>
            <a:ext cx="2329988" cy="2824463"/>
            <a:chOff x="2973134" y="1310857"/>
            <a:chExt cx="2329988" cy="2824463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73134" y="1310857"/>
              <a:ext cx="2329988" cy="282446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655990" y="3066057"/>
              <a:ext cx="96427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rgbClr val="002060"/>
                  </a:solidFill>
                </a:rPr>
                <a:t>7</a:t>
              </a:r>
              <a:endParaRPr lang="ru-RU" sz="60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821165" y="3888497"/>
            <a:ext cx="2329988" cy="2824463"/>
            <a:chOff x="1808140" y="3907894"/>
            <a:chExt cx="2329988" cy="2824463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8140" y="3907894"/>
              <a:ext cx="2329988" cy="282446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490996" y="5579272"/>
              <a:ext cx="96427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rgbClr val="002060"/>
                  </a:solidFill>
                </a:rPr>
                <a:t>8</a:t>
              </a:r>
              <a:endParaRPr lang="ru-RU" sz="60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251950" y="1212535"/>
            <a:ext cx="6978393" cy="5531209"/>
            <a:chOff x="5251950" y="1212535"/>
            <a:chExt cx="6978393" cy="5531209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846860" y="1212535"/>
              <a:ext cx="4383483" cy="5531209"/>
            </a:xfrm>
            <a:prstGeom prst="rect">
              <a:avLst/>
            </a:prstGeom>
          </p:spPr>
        </p:pic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51950" y="4106271"/>
              <a:ext cx="2659108" cy="25434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018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503771" y="1707791"/>
            <a:ext cx="2329988" cy="2824463"/>
            <a:chOff x="490746" y="1727188"/>
            <a:chExt cx="2329988" cy="2824463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0746" y="1727188"/>
              <a:ext cx="2329988" cy="2824463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197033" y="3408218"/>
              <a:ext cx="96427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rgbClr val="002060"/>
                  </a:solidFill>
                </a:rPr>
                <a:t>9</a:t>
              </a:r>
              <a:endParaRPr lang="ru-RU" sz="60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986159" y="1291460"/>
            <a:ext cx="2329988" cy="2824463"/>
            <a:chOff x="2973134" y="1310857"/>
            <a:chExt cx="2329988" cy="2824463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73134" y="1310857"/>
              <a:ext cx="2329988" cy="282446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655990" y="3066057"/>
              <a:ext cx="96427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solidFill>
                    <a:srgbClr val="002060"/>
                  </a:solidFill>
                </a:rPr>
                <a:t>5</a:t>
              </a: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821165" y="3888497"/>
            <a:ext cx="2329988" cy="2824463"/>
            <a:chOff x="1808140" y="3907894"/>
            <a:chExt cx="2329988" cy="2824463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8140" y="3907894"/>
              <a:ext cx="2329988" cy="282446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490996" y="5579272"/>
              <a:ext cx="96427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solidFill>
                    <a:srgbClr val="002060"/>
                  </a:solidFill>
                </a:rPr>
                <a:t>2</a:t>
              </a: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71015" y="270651"/>
            <a:ext cx="109677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самое маленькое </a:t>
            </a:r>
            <a: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число: </a:t>
            </a:r>
            <a:endParaRPr lang="ru-RU" sz="5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5251950" y="763924"/>
            <a:ext cx="6597965" cy="6224537"/>
            <a:chOff x="5251950" y="763924"/>
            <a:chExt cx="6597965" cy="6224537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448" b="94470" l="10000" r="90000">
                          <a14:foregroundMark x1="17586" y1="36990" x2="22184" y2="26836"/>
                          <a14:foregroundMark x1="46667" y1="16410" x2="58736" y2="5802"/>
                          <a14:foregroundMark x1="38046" y1="90118" x2="42644" y2="92203"/>
                          <a14:foregroundMark x1="45632" y1="86401" x2="60460" y2="8603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940262" y="763924"/>
              <a:ext cx="4909653" cy="6224537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51950" y="4106271"/>
              <a:ext cx="2659108" cy="25434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48215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1015" y="270651"/>
            <a:ext cx="1096779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 высказывание: 9 – это 2 и …</a:t>
            </a:r>
            <a:endParaRPr lang="ru-RU" sz="5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03770" y="2078876"/>
            <a:ext cx="2450365" cy="2475835"/>
            <a:chOff x="490746" y="1727188"/>
            <a:chExt cx="2329988" cy="2850317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0746" y="1727188"/>
              <a:ext cx="2329988" cy="2824463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197033" y="3408218"/>
              <a:ext cx="964276" cy="1169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solidFill>
                    <a:srgbClr val="002060"/>
                  </a:solidFill>
                </a:rPr>
                <a:t>6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954135" y="1683629"/>
            <a:ext cx="2450365" cy="2540260"/>
            <a:chOff x="2973134" y="1310857"/>
            <a:chExt cx="2329988" cy="2924486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73134" y="1310857"/>
              <a:ext cx="2329988" cy="282446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655990" y="3066056"/>
              <a:ext cx="964276" cy="1169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rgbClr val="002060"/>
                  </a:solidFill>
                </a:rPr>
                <a:t>7</a:t>
              </a:r>
              <a:endParaRPr lang="ru-RU" sz="60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821164" y="4259582"/>
            <a:ext cx="2450365" cy="2467451"/>
            <a:chOff x="1808140" y="3907894"/>
            <a:chExt cx="2329988" cy="2840665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8140" y="3907894"/>
              <a:ext cx="2329988" cy="282446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490996" y="5579272"/>
              <a:ext cx="964276" cy="1169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rgbClr val="002060"/>
                  </a:solidFill>
                </a:rPr>
                <a:t>3</a:t>
              </a:r>
              <a:endParaRPr lang="ru-RU" sz="60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251950" y="1295400"/>
            <a:ext cx="6756663" cy="5354308"/>
            <a:chOff x="5251950" y="1295400"/>
            <a:chExt cx="6756663" cy="5354308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12911" y="1295400"/>
              <a:ext cx="5095702" cy="5095702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51950" y="4106271"/>
              <a:ext cx="2659108" cy="25434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368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5251950" y="1548728"/>
            <a:ext cx="6585374" cy="5100980"/>
            <a:chOff x="5251950" y="1548728"/>
            <a:chExt cx="6585374" cy="510098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02062" y="1548728"/>
              <a:ext cx="5735262" cy="4780722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51950" y="4106271"/>
              <a:ext cx="2659108" cy="2543437"/>
            </a:xfrm>
            <a:prstGeom prst="rect">
              <a:avLst/>
            </a:prstGeom>
          </p:spPr>
        </p:pic>
      </p:grpSp>
      <p:sp>
        <p:nvSpPr>
          <p:cNvPr id="6" name="Прямоугольник 5"/>
          <p:cNvSpPr/>
          <p:nvPr/>
        </p:nvSpPr>
        <p:spPr>
          <a:xfrm>
            <a:off x="1" y="21443"/>
            <a:ext cx="120700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Юли 2 синих карандаша и 4 красных. Сколько всего карандашей у Юли?</a:t>
            </a:r>
            <a:endParaRPr lang="ru-RU" sz="5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05771" y="2606766"/>
            <a:ext cx="2450365" cy="2475835"/>
            <a:chOff x="490746" y="1727188"/>
            <a:chExt cx="2329988" cy="2850317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0746" y="1727188"/>
              <a:ext cx="2329988" cy="282446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197033" y="3408218"/>
              <a:ext cx="964276" cy="1169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solidFill>
                    <a:srgbClr val="002060"/>
                  </a:solidFill>
                </a:rPr>
                <a:t>6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954135" y="1683629"/>
            <a:ext cx="2450365" cy="2540260"/>
            <a:chOff x="2973134" y="1310857"/>
            <a:chExt cx="2329988" cy="2924486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73134" y="1310857"/>
              <a:ext cx="2329988" cy="282446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655990" y="3066056"/>
              <a:ext cx="964276" cy="1169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solidFill>
                    <a:srgbClr val="002060"/>
                  </a:solidFill>
                </a:rPr>
                <a:t>7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821164" y="4259582"/>
            <a:ext cx="2450365" cy="2467451"/>
            <a:chOff x="1808140" y="3907894"/>
            <a:chExt cx="2329988" cy="2840665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8140" y="3907894"/>
              <a:ext cx="2329988" cy="2824463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2490996" y="5579272"/>
              <a:ext cx="964276" cy="1169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solidFill>
                    <a:srgbClr val="002060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362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176</Words>
  <Application>Microsoft Office PowerPoint</Application>
  <PresentationFormat>Произвольный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Интерактивная игра по математике  1 класс  по теме  «Нумерация. Закрепление»</vt:lpstr>
      <vt:lpstr>Презентация PowerPoint</vt:lpstr>
      <vt:lpstr>Для того, чтобы быстрее добраться до ключика и найти наших друзей, нам нужно будет разгадать множество загадок! УДАЧИ!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по теме  «Нумерация. Закрепление»</dc:title>
  <dc:creator>sasha0033chigrinova12@outlook.com</dc:creator>
  <cp:lastModifiedBy>Ирина</cp:lastModifiedBy>
  <cp:revision>13</cp:revision>
  <dcterms:created xsi:type="dcterms:W3CDTF">2022-11-26T18:32:49Z</dcterms:created>
  <dcterms:modified xsi:type="dcterms:W3CDTF">2022-11-27T10:02:56Z</dcterms:modified>
</cp:coreProperties>
</file>