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3" r:id="rId2"/>
    <p:sldId id="272" r:id="rId3"/>
    <p:sldId id="264" r:id="rId4"/>
    <p:sldId id="271" r:id="rId5"/>
    <p:sldId id="260" r:id="rId6"/>
    <p:sldId id="265" r:id="rId7"/>
    <p:sldId id="262" r:id="rId8"/>
    <p:sldId id="266" r:id="rId9"/>
    <p:sldId id="267" r:id="rId10"/>
    <p:sldId id="268" r:id="rId11"/>
    <p:sldId id="269" r:id="rId12"/>
    <p:sldId id="270" r:id="rId13"/>
    <p:sldId id="273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51EF0-50B2-4BD1-B254-C9372D36B0C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49D8F-58B7-40B5-85B8-E530AE1F75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712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49D8F-58B7-40B5-85B8-E530AE1F755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49D8F-58B7-40B5-85B8-E530AE1F755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5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risovach.ru/upload/2013/03/generator/igrat-v-tanki-poka-lyubimyy-ushel_12975159_orig_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59993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972616" y="908720"/>
            <a:ext cx="11521280" cy="2691731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chemeClr val="bg1"/>
                </a:solidFill>
              </a:rPr>
              <a:t>История космонавтики</a:t>
            </a:r>
            <a:endParaRPr lang="ru-RU" sz="7200" b="1" i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80528" y="3886200"/>
            <a:ext cx="10009112" cy="2639144"/>
          </a:xfrm>
        </p:spPr>
        <p:txBody>
          <a:bodyPr>
            <a:normAutofit/>
          </a:bodyPr>
          <a:lstStyle/>
          <a:p>
            <a:r>
              <a:rPr lang="en-US" sz="4800" b="1" i="1" dirty="0" smtClean="0">
                <a:solidFill>
                  <a:schemeClr val="bg1"/>
                </a:solidFill>
              </a:rPr>
              <a:t>12 </a:t>
            </a:r>
            <a:r>
              <a:rPr lang="ru-RU" sz="4800" b="1" i="1" dirty="0" smtClean="0">
                <a:solidFill>
                  <a:schemeClr val="bg1"/>
                </a:solidFill>
              </a:rPr>
              <a:t>апреля – День космонавтики</a:t>
            </a:r>
            <a:endParaRPr lang="ru-RU" sz="4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risovach.ru/upload/2013/03/generator/igrat-v-tanki-poka-lyubimyy-ushel_12975159_orig_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59993" y="0"/>
            <a:ext cx="12192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solidFill>
                  <a:schemeClr val="bg1"/>
                </a:solidFill>
              </a:rPr>
              <a:t>«Восток – 1» -  первый космический аппарат, поднявший человека на околоземную орбиту.</a:t>
            </a:r>
            <a:endParaRPr lang="ru-RU" sz="3600" i="1" dirty="0">
              <a:solidFill>
                <a:schemeClr val="bg1"/>
              </a:solidFill>
            </a:endParaRPr>
          </a:p>
        </p:txBody>
      </p:sp>
      <p:pic>
        <p:nvPicPr>
          <p:cNvPr id="25602" name="Picture 2" descr="http://www.chitalnya.ru/upload/304/743590108584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793718"/>
            <a:ext cx="7632848" cy="48628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risovach.ru/upload/2013/03/generator/igrat-v-tanki-poka-lyubimyy-ushel_12975159_orig_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59993" y="0"/>
            <a:ext cx="12192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i="1" dirty="0" smtClean="0">
                <a:solidFill>
                  <a:schemeClr val="bg1"/>
                </a:solidFill>
              </a:rPr>
              <a:t>Первая женщина-космонавт</a:t>
            </a:r>
            <a:endParaRPr lang="ru-RU" sz="4800" i="1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/>
              <a:t> </a:t>
            </a:r>
            <a:r>
              <a:rPr lang="ru-RU" sz="4400" b="1" i="1" dirty="0" smtClean="0">
                <a:solidFill>
                  <a:schemeClr val="bg1"/>
                </a:solidFill>
              </a:rPr>
              <a:t>Терешкова Валентина Николаевна </a:t>
            </a:r>
          </a:p>
          <a:p>
            <a:pPr algn="ctr">
              <a:buNone/>
            </a:pPr>
            <a:r>
              <a:rPr lang="ru-RU" sz="3200" i="1" dirty="0" smtClean="0">
                <a:solidFill>
                  <a:schemeClr val="bg1"/>
                </a:solidFill>
              </a:rPr>
              <a:t>16 июня 1963 года</a:t>
            </a:r>
            <a:endParaRPr lang="ru-RU" sz="3200" i="1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900igr.net/datai/astronomija/ZHenschiny-v-kosmose/0007-002-Tereshkova-Valentina-Vladimirovn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254419"/>
            <a:ext cx="3600400" cy="52386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6" descr="http://risovach.ru/upload/2013/03/generator/igrat-v-tanki-poka-lyubimyy-ushel_12975159_orig_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59993" y="0"/>
            <a:ext cx="12192000" cy="6858000"/>
          </a:xfrm>
          <a:prstGeom prst="rect">
            <a:avLst/>
          </a:prstGeom>
          <a:noFill/>
        </p:spPr>
      </p:pic>
      <p:pic>
        <p:nvPicPr>
          <p:cNvPr id="5" name="Picture 4" descr="http://pda.fedpress.ru/sites/fedpress/files/ryabowall/news/leonov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980728"/>
            <a:ext cx="4993754" cy="547260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60381" y="188640"/>
            <a:ext cx="82983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i="1" dirty="0" smtClean="0">
                <a:solidFill>
                  <a:schemeClr val="bg1"/>
                </a:solidFill>
              </a:rPr>
              <a:t>Выход человека в открытый космос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52120" y="1484785"/>
            <a:ext cx="309634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i="1" dirty="0" smtClean="0">
                <a:solidFill>
                  <a:schemeClr val="bg1"/>
                </a:solidFill>
              </a:rPr>
              <a:t>Леонов Алексей Архипович</a:t>
            </a:r>
          </a:p>
          <a:p>
            <a:pPr algn="ctr">
              <a:buNone/>
            </a:pPr>
            <a:r>
              <a:rPr lang="ru-RU" sz="3000" i="1" dirty="0" smtClean="0">
                <a:solidFill>
                  <a:schemeClr val="bg1"/>
                </a:solidFill>
              </a:rPr>
              <a:t>18 марта 1965 г.</a:t>
            </a:r>
          </a:p>
          <a:p>
            <a:pPr algn="ctr">
              <a:buNone/>
            </a:pPr>
            <a:endParaRPr lang="ru-RU" sz="3000" i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3000" i="1" dirty="0" smtClean="0">
                <a:solidFill>
                  <a:schemeClr val="bg1"/>
                </a:solidFill>
              </a:rPr>
              <a:t>12 мин 09 сек</a:t>
            </a:r>
            <a:endParaRPr lang="ru-RU" sz="30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risovach.ru/upload/2013/03/generator/igrat-v-tanki-poka-lyubimyy-ushel_12975159_orig_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59993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«Луноход – 1» 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52120" y="16288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endParaRPr lang="ru-RU" sz="3200" b="1" i="1" dirty="0" smtClean="0"/>
          </a:p>
          <a:p>
            <a:pPr algn="r">
              <a:buNone/>
            </a:pPr>
            <a:r>
              <a:rPr lang="ru-RU" sz="3200" b="1" i="1" dirty="0" smtClean="0">
                <a:solidFill>
                  <a:schemeClr val="bg1"/>
                </a:solidFill>
              </a:rPr>
              <a:t>17 ноября 1970 года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pic>
        <p:nvPicPr>
          <p:cNvPr id="5" name="Picture 2" descr="File:Lunokhod 1 (high resolution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88640" y="1345586"/>
            <a:ext cx="6552728" cy="5304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risovach.ru/upload/2013/03/generator/igrat-v-tanki-poka-lyubimyy-ushel_12975159_orig_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59993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Первая космическая станция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56176" y="1484784"/>
            <a:ext cx="4038600" cy="4525963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«Салют – 1»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19 апреля 1971 г.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5" name="Picture 4" descr="&amp;Scy;&amp;tcy;&amp;acy;&amp;ncy;&amp;tscy;&amp;icy;&amp;yacy; &amp;Scy;&amp;acy;&amp;lcy;&amp;yucy;&amp;tcy;-1 &amp;icy; &amp;kcy;&amp;ocy;&amp;scy;&amp;mcy;&amp;icy;&amp;chcy;&amp;iecy;&amp;scy;&amp;kcy;&amp;icy;&amp;jcy; &amp;kcy;&amp;ocy;&amp;rcy;&amp;acy;&amp;bcy;&amp;lcy;&amp;softcy; &amp;Scy;&amp;ocy;&amp;yucy;&amp;zcy;-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332655" y="1412776"/>
            <a:ext cx="7980174" cy="5266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risovach.ru/upload/2013/03/generator/igrat-v-tanki-poka-lyubimyy-ushel_12975159_orig_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59993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207" y="27856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«Спутник –  1»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80112" y="1052736"/>
            <a:ext cx="4038600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b="1" i="1" dirty="0" smtClean="0">
                <a:solidFill>
                  <a:schemeClr val="bg1"/>
                </a:solidFill>
              </a:rPr>
              <a:t>4 октября 1957 года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5" name="Picture 2" descr="732px-Sputnik_asm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348497" y="1340768"/>
            <a:ext cx="6208529" cy="5098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risovach.ru/upload/2013/03/generator/igrat-v-tanki-poka-lyubimyy-ushel_12975159_orig_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59993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bg1"/>
                </a:solidFill>
              </a:rPr>
              <a:t>Снимок Земли из космоса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3" name="Picture 2" descr="0_13d9_6cff4f72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3719" y="1340768"/>
            <a:ext cx="5184576" cy="5111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risovach.ru/upload/2013/03/generator/igrat-v-tanki-poka-lyubimyy-ushel_12975159_orig_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59993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Первая собака-космонавт, выведенная на орбиту Земли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ru-RU" sz="3200" i="1" dirty="0" smtClean="0"/>
              <a:t> </a:t>
            </a:r>
          </a:p>
          <a:p>
            <a:pPr algn="r">
              <a:buNone/>
            </a:pPr>
            <a:endParaRPr lang="ru-RU" sz="3200" i="1" dirty="0" smtClean="0"/>
          </a:p>
          <a:p>
            <a:pPr algn="r">
              <a:buNone/>
            </a:pPr>
            <a:endParaRPr lang="ru-RU" sz="3200" i="1" dirty="0" smtClean="0"/>
          </a:p>
          <a:p>
            <a:pPr algn="r">
              <a:buNone/>
            </a:pPr>
            <a:r>
              <a:rPr lang="ru-RU" sz="3200" i="1" dirty="0" smtClean="0">
                <a:solidFill>
                  <a:schemeClr val="bg1"/>
                </a:solidFill>
              </a:rPr>
              <a:t>1 ноября 1957 года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chemeClr val="bg1"/>
                </a:solidFill>
              </a:rPr>
              <a:t>Лайка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pic>
        <p:nvPicPr>
          <p:cNvPr id="5" name="Picture 2" descr="laika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372842" y="1484784"/>
            <a:ext cx="6546182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risovach.ru/upload/2013/03/generator/igrat-v-tanki-poka-lyubimyy-ushel_12975159_orig_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59993" y="0"/>
            <a:ext cx="12192000" cy="6858000"/>
          </a:xfrm>
          <a:prstGeom prst="rect">
            <a:avLst/>
          </a:prstGeom>
          <a:noFill/>
        </p:spPr>
      </p:pic>
      <p:pic>
        <p:nvPicPr>
          <p:cNvPr id="17410" name="Picture 2" descr="http://photos.wikimapia.org/p/00/00/54/31/08_b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267744" y="332656"/>
            <a:ext cx="4680520" cy="6231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risovach.ru/upload/2013/03/generator/igrat-v-tanki-poka-lyubimyy-ushel_12975159_orig_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59993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207" y="27856"/>
            <a:ext cx="8229600" cy="1143000"/>
          </a:xfrm>
        </p:spPr>
        <p:txBody>
          <a:bodyPr/>
          <a:lstStyle/>
          <a:p>
            <a:r>
              <a:rPr lang="ru-RU" i="1" dirty="0" smtClean="0">
                <a:solidFill>
                  <a:schemeClr val="bg1"/>
                </a:solidFill>
              </a:rPr>
              <a:t>Белка и Стрелка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3" name="Picture 2" descr="http://bm.img.com.ua/berlin/storage/orig/0/60/a32e2f093ce61f05b331a6fdbb68e6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23806" y="1131849"/>
            <a:ext cx="7455694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risovach.ru/upload/2013/03/generator/igrat-v-tanki-poka-lyubimyy-ushel_12975159_orig_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59993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Катапультируемый контейнер</a:t>
            </a:r>
            <a:br>
              <a:rPr lang="ru-RU" i="1" dirty="0" smtClean="0">
                <a:solidFill>
                  <a:schemeClr val="bg1"/>
                </a:solidFill>
              </a:rPr>
            </a:br>
            <a:r>
              <a:rPr lang="ru-RU" i="1" dirty="0" smtClean="0">
                <a:solidFill>
                  <a:schemeClr val="bg1"/>
                </a:solidFill>
              </a:rPr>
              <a:t> Белки и Стрелки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10242" name="Picture 2" descr="http://siberiantimes.com/PICTURES/OTHERS/space-dogs-Comet-Shutka/standard%20space%20dogs%20capsu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556792"/>
            <a:ext cx="7781627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risovach.ru/upload/2013/03/generator/igrat-v-tanki-poka-lyubimyy-ushel_12975159_orig_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59993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bg1"/>
                </a:solidFill>
              </a:rPr>
              <a:t>Успешное приземление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20482" name="Picture 2" descr="http://cdn1.img22.ria.ru/images/90790/01/9079001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5" y="1181786"/>
            <a:ext cx="8208912" cy="5343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risovach.ru/upload/2013/03/generator/igrat-v-tanki-poka-lyubimyy-ushel_12975159_orig_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59993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i="1" dirty="0" smtClean="0">
                <a:solidFill>
                  <a:schemeClr val="bg1"/>
                </a:solidFill>
              </a:rPr>
              <a:t>Первый космический полёт</a:t>
            </a:r>
            <a:endParaRPr lang="ru-RU" sz="4800" i="1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36096" y="1556792"/>
            <a:ext cx="4038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Гагарин Юрий Алексеевич  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</a:rPr>
              <a:t>12 апреля 1961 г.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</a:rPr>
              <a:t>1 час 48 минут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59993" y="1340768"/>
            <a:ext cx="6680065" cy="5416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125</Words>
  <Application>Microsoft Office PowerPoint</Application>
  <PresentationFormat>Экран (4:3)</PresentationFormat>
  <Paragraphs>42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История космонавтики</vt:lpstr>
      <vt:lpstr>«Спутник –  1»</vt:lpstr>
      <vt:lpstr>Снимок Земли из космоса</vt:lpstr>
      <vt:lpstr>Первая собака-космонавт, выведенная на орбиту Земли</vt:lpstr>
      <vt:lpstr>Презентация PowerPoint</vt:lpstr>
      <vt:lpstr>Белка и Стрелка</vt:lpstr>
      <vt:lpstr>Катапультируемый контейнер  Белки и Стрелки</vt:lpstr>
      <vt:lpstr>Успешное приземление</vt:lpstr>
      <vt:lpstr>Первый космический полёт</vt:lpstr>
      <vt:lpstr>«Восток – 1» -  первый космический аппарат, поднявший человека на околоземную орбиту.</vt:lpstr>
      <vt:lpstr>Первая женщина-космонавт</vt:lpstr>
      <vt:lpstr>Презентация PowerPoint</vt:lpstr>
      <vt:lpstr>«Луноход – 1» </vt:lpstr>
      <vt:lpstr>Первая космическая станция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апреля – Всемирный день авиации и космонавтики</dc:title>
  <cp:lastModifiedBy>Ольга</cp:lastModifiedBy>
  <cp:revision>16</cp:revision>
  <dcterms:modified xsi:type="dcterms:W3CDTF">2017-04-10T16:40:26Z</dcterms:modified>
</cp:coreProperties>
</file>