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30"/>
  </p:notesMasterIdLst>
  <p:sldIdLst>
    <p:sldId id="256" r:id="rId2"/>
    <p:sldId id="303" r:id="rId3"/>
    <p:sldId id="304" r:id="rId4"/>
    <p:sldId id="307" r:id="rId5"/>
    <p:sldId id="308" r:id="rId6"/>
    <p:sldId id="276" r:id="rId7"/>
    <p:sldId id="278" r:id="rId8"/>
    <p:sldId id="292" r:id="rId9"/>
    <p:sldId id="277" r:id="rId10"/>
    <p:sldId id="274" r:id="rId11"/>
    <p:sldId id="294" r:id="rId12"/>
    <p:sldId id="295" r:id="rId13"/>
    <p:sldId id="299" r:id="rId14"/>
    <p:sldId id="302" r:id="rId15"/>
    <p:sldId id="297" r:id="rId16"/>
    <p:sldId id="301" r:id="rId17"/>
    <p:sldId id="282" r:id="rId18"/>
    <p:sldId id="309" r:id="rId19"/>
    <p:sldId id="290" r:id="rId20"/>
    <p:sldId id="306" r:id="rId21"/>
    <p:sldId id="300" r:id="rId22"/>
    <p:sldId id="305" r:id="rId23"/>
    <p:sldId id="279" r:id="rId24"/>
    <p:sldId id="281" r:id="rId25"/>
    <p:sldId id="285" r:id="rId26"/>
    <p:sldId id="310" r:id="rId27"/>
    <p:sldId id="311" r:id="rId28"/>
    <p:sldId id="27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3399"/>
    <a:srgbClr val="FFCC99"/>
    <a:srgbClr val="FFFFCC"/>
    <a:srgbClr val="CC00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773" autoAdjust="0"/>
    <p:restoredTop sz="91592" autoAdjust="0"/>
  </p:normalViewPr>
  <p:slideViewPr>
    <p:cSldViewPr>
      <p:cViewPr varScale="1">
        <p:scale>
          <a:sx n="83" d="100"/>
          <a:sy n="83" d="100"/>
        </p:scale>
        <p:origin x="-17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image" Target="../media/image4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ndara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ndara" pitchFamily="34" charset="0"/>
                <a:cs typeface="+mn-cs"/>
              </a:defRPr>
            </a:lvl1pPr>
          </a:lstStyle>
          <a:p>
            <a:pPr>
              <a:defRPr/>
            </a:pPr>
            <a:fld id="{61198B0E-3797-49EA-9681-C3191E94846C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ndara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ndara" pitchFamily="34" charset="0"/>
                <a:cs typeface="+mn-cs"/>
              </a:defRPr>
            </a:lvl1pPr>
          </a:lstStyle>
          <a:p>
            <a:pPr>
              <a:defRPr/>
            </a:pPr>
            <a:fld id="{970B6837-351F-4450-AC14-A0BF47DD8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68F598-1499-44BF-BC0C-0E531F2EFBBE}" type="slidenum">
              <a:rPr lang="ru-RU" smtClean="0">
                <a:cs typeface="Arial" charset="0"/>
              </a:rPr>
              <a:pPr/>
              <a:t>11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F6654C-226C-4808-B5E3-3CE821F9B57A}" type="slidenum">
              <a:rPr lang="ru-RU" smtClean="0">
                <a:cs typeface="Arial" charset="0"/>
              </a:rPr>
              <a:pPr/>
              <a:t>15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541216-500A-4409-B2F7-6BEEEB72915D}" type="slidenum">
              <a:rPr lang="ru-RU" smtClean="0">
                <a:cs typeface="Arial" charset="0"/>
              </a:rPr>
              <a:pPr/>
              <a:t>19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9B732-40C9-4346-B978-A0B4C255D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98892-BC59-4880-8B30-9BD42A257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9EEEE-23B7-4F32-9D42-F309ABBBD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6ED95-5BF6-477C-97C1-EE3D1D4175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064A8-5872-449D-9D02-447557A09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91474-958C-4418-AE01-EBDA08DCD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1760538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1619250" y="333375"/>
            <a:ext cx="6048375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113" y="6021388"/>
            <a:ext cx="1079500" cy="5032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C683439B-0487-4939-8FD1-A5845BD77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9" name="Group 19"/>
          <p:cNvGrpSpPr>
            <a:grpSpLocks/>
          </p:cNvGrpSpPr>
          <p:nvPr userDrawn="1"/>
        </p:nvGrpSpPr>
        <p:grpSpPr bwMode="auto">
          <a:xfrm>
            <a:off x="211138" y="1235075"/>
            <a:ext cx="8723312" cy="5362575"/>
            <a:chOff x="133" y="778"/>
            <a:chExt cx="5495" cy="3378"/>
          </a:xfrm>
        </p:grpSpPr>
        <p:grpSp>
          <p:nvGrpSpPr>
            <p:cNvPr id="1033" name="Group 15"/>
            <p:cNvGrpSpPr>
              <a:grpSpLocks noChangeAspect="1"/>
            </p:cNvGrpSpPr>
            <p:nvPr/>
          </p:nvGrpSpPr>
          <p:grpSpPr bwMode="auto">
            <a:xfrm>
              <a:off x="133" y="778"/>
              <a:ext cx="5495" cy="566"/>
              <a:chOff x="-3905251" y="4294188"/>
              <a:chExt cx="13027839" cy="1892300"/>
            </a:xfrm>
          </p:grpSpPr>
          <p:sp>
            <p:nvSpPr>
              <p:cNvPr id="1037" name="Freeform 14"/>
              <p:cNvSpPr>
                <a:spLocks/>
              </p:cNvSpPr>
              <p:nvPr/>
            </p:nvSpPr>
            <p:spPr bwMode="hidden">
              <a:xfrm>
                <a:off x="4810006" y="4501472"/>
                <a:ext cx="4295986" cy="1016359"/>
              </a:xfrm>
              <a:custGeom>
                <a:avLst/>
                <a:gdLst>
                  <a:gd name="T0" fmla="*/ 2147483647 w 2706"/>
                  <a:gd name="T1" fmla="*/ 0 h 640"/>
                  <a:gd name="T2" fmla="*/ 2147483647 w 2706"/>
                  <a:gd name="T3" fmla="*/ 0 h 640"/>
                  <a:gd name="T4" fmla="*/ 2147483647 w 2706"/>
                  <a:gd name="T5" fmla="*/ 2147483647 h 640"/>
                  <a:gd name="T6" fmla="*/ 2147483647 w 2706"/>
                  <a:gd name="T7" fmla="*/ 2147483647 h 640"/>
                  <a:gd name="T8" fmla="*/ 2147483647 w 2706"/>
                  <a:gd name="T9" fmla="*/ 2147483647 h 640"/>
                  <a:gd name="T10" fmla="*/ 2147483647 w 2706"/>
                  <a:gd name="T11" fmla="*/ 2147483647 h 640"/>
                  <a:gd name="T12" fmla="*/ 2147483647 w 2706"/>
                  <a:gd name="T13" fmla="*/ 2147483647 h 640"/>
                  <a:gd name="T14" fmla="*/ 2147483647 w 2706"/>
                  <a:gd name="T15" fmla="*/ 2147483647 h 640"/>
                  <a:gd name="T16" fmla="*/ 2147483647 w 2706"/>
                  <a:gd name="T17" fmla="*/ 2147483647 h 640"/>
                  <a:gd name="T18" fmla="*/ 2147483647 w 2706"/>
                  <a:gd name="T19" fmla="*/ 2147483647 h 640"/>
                  <a:gd name="T20" fmla="*/ 2147483647 w 2706"/>
                  <a:gd name="T21" fmla="*/ 2147483647 h 640"/>
                  <a:gd name="T22" fmla="*/ 2147483647 w 2706"/>
                  <a:gd name="T23" fmla="*/ 2147483647 h 640"/>
                  <a:gd name="T24" fmla="*/ 2147483647 w 2706"/>
                  <a:gd name="T25" fmla="*/ 2147483647 h 640"/>
                  <a:gd name="T26" fmla="*/ 2147483647 w 2706"/>
                  <a:gd name="T27" fmla="*/ 2147483647 h 640"/>
                  <a:gd name="T28" fmla="*/ 2147483647 w 2706"/>
                  <a:gd name="T29" fmla="*/ 2147483647 h 640"/>
                  <a:gd name="T30" fmla="*/ 2147483647 w 2706"/>
                  <a:gd name="T31" fmla="*/ 2147483647 h 640"/>
                  <a:gd name="T32" fmla="*/ 2147483647 w 2706"/>
                  <a:gd name="T33" fmla="*/ 2147483647 h 640"/>
                  <a:gd name="T34" fmla="*/ 2147483647 w 2706"/>
                  <a:gd name="T35" fmla="*/ 2147483647 h 640"/>
                  <a:gd name="T36" fmla="*/ 0 w 2706"/>
                  <a:gd name="T37" fmla="*/ 2147483647 h 640"/>
                  <a:gd name="T38" fmla="*/ 0 w 2706"/>
                  <a:gd name="T39" fmla="*/ 2147483647 h 640"/>
                  <a:gd name="T40" fmla="*/ 2147483647 w 2706"/>
                  <a:gd name="T41" fmla="*/ 2147483647 h 640"/>
                  <a:gd name="T42" fmla="*/ 2147483647 w 2706"/>
                  <a:gd name="T43" fmla="*/ 2147483647 h 640"/>
                  <a:gd name="T44" fmla="*/ 2147483647 w 2706"/>
                  <a:gd name="T45" fmla="*/ 2147483647 h 640"/>
                  <a:gd name="T46" fmla="*/ 2147483647 w 2706"/>
                  <a:gd name="T47" fmla="*/ 2147483647 h 640"/>
                  <a:gd name="T48" fmla="*/ 2147483647 w 2706"/>
                  <a:gd name="T49" fmla="*/ 2147483647 h 640"/>
                  <a:gd name="T50" fmla="*/ 2147483647 w 2706"/>
                  <a:gd name="T51" fmla="*/ 2147483647 h 640"/>
                  <a:gd name="T52" fmla="*/ 2147483647 w 2706"/>
                  <a:gd name="T53" fmla="*/ 2147483647 h 640"/>
                  <a:gd name="T54" fmla="*/ 2147483647 w 2706"/>
                  <a:gd name="T55" fmla="*/ 2147483647 h 640"/>
                  <a:gd name="T56" fmla="*/ 2147483647 w 2706"/>
                  <a:gd name="T57" fmla="*/ 2147483647 h 640"/>
                  <a:gd name="T58" fmla="*/ 2147483647 w 2706"/>
                  <a:gd name="T59" fmla="*/ 2147483647 h 640"/>
                  <a:gd name="T60" fmla="*/ 2147483647 w 2706"/>
                  <a:gd name="T61" fmla="*/ 2147483647 h 640"/>
                  <a:gd name="T62" fmla="*/ 2147483647 w 2706"/>
                  <a:gd name="T63" fmla="*/ 2147483647 h 640"/>
                  <a:gd name="T64" fmla="*/ 2147483647 w 2706"/>
                  <a:gd name="T65" fmla="*/ 2147483647 h 640"/>
                  <a:gd name="T66" fmla="*/ 2147483647 w 2706"/>
                  <a:gd name="T67" fmla="*/ 2147483647 h 640"/>
                  <a:gd name="T68" fmla="*/ 2147483647 w 2706"/>
                  <a:gd name="T69" fmla="*/ 2147483647 h 640"/>
                  <a:gd name="T70" fmla="*/ 2147483647 w 2706"/>
                  <a:gd name="T71" fmla="*/ 2147483647 h 640"/>
                  <a:gd name="T72" fmla="*/ 2147483647 w 2706"/>
                  <a:gd name="T73" fmla="*/ 2147483647 h 640"/>
                  <a:gd name="T74" fmla="*/ 2147483647 w 2706"/>
                  <a:gd name="T75" fmla="*/ 2147483647 h 640"/>
                  <a:gd name="T76" fmla="*/ 2147483647 w 2706"/>
                  <a:gd name="T77" fmla="*/ 2147483647 h 640"/>
                  <a:gd name="T78" fmla="*/ 2147483647 w 2706"/>
                  <a:gd name="T79" fmla="*/ 2147483647 h 640"/>
                  <a:gd name="T80" fmla="*/ 2147483647 w 2706"/>
                  <a:gd name="T81" fmla="*/ 2147483647 h 640"/>
                  <a:gd name="T82" fmla="*/ 2147483647 w 2706"/>
                  <a:gd name="T83" fmla="*/ 2147483647 h 640"/>
                  <a:gd name="T84" fmla="*/ 2147483647 w 2706"/>
                  <a:gd name="T85" fmla="*/ 2147483647 h 640"/>
                  <a:gd name="T86" fmla="*/ 2147483647 w 2706"/>
                  <a:gd name="T87" fmla="*/ 2147483647 h 640"/>
                  <a:gd name="T88" fmla="*/ 2147483647 w 2706"/>
                  <a:gd name="T89" fmla="*/ 2147483647 h 640"/>
                  <a:gd name="T90" fmla="*/ 2147483647 w 2706"/>
                  <a:gd name="T91" fmla="*/ 2147483647 h 640"/>
                  <a:gd name="T92" fmla="*/ 2147483647 w 2706"/>
                  <a:gd name="T93" fmla="*/ 2147483647 h 640"/>
                  <a:gd name="T94" fmla="*/ 2147483647 w 2706"/>
                  <a:gd name="T95" fmla="*/ 2147483647 h 640"/>
                  <a:gd name="T96" fmla="*/ 2147483647 w 2706"/>
                  <a:gd name="T97" fmla="*/ 2147483647 h 640"/>
                  <a:gd name="T98" fmla="*/ 2147483647 w 2706"/>
                  <a:gd name="T99" fmla="*/ 2147483647 h 640"/>
                  <a:gd name="T100" fmla="*/ 2147483647 w 2706"/>
                  <a:gd name="T101" fmla="*/ 2147483647 h 640"/>
                  <a:gd name="T102" fmla="*/ 2147483647 w 2706"/>
                  <a:gd name="T103" fmla="*/ 2147483647 h 640"/>
                  <a:gd name="T104" fmla="*/ 2147483647 w 2706"/>
                  <a:gd name="T105" fmla="*/ 2147483647 h 640"/>
                  <a:gd name="T106" fmla="*/ 2147483647 w 2706"/>
                  <a:gd name="T107" fmla="*/ 0 h 640"/>
                  <a:gd name="T108" fmla="*/ 2147483647 w 2706"/>
                  <a:gd name="T109" fmla="*/ 0 h 640"/>
                  <a:gd name="T110" fmla="*/ 2147483647 w 2706"/>
                  <a:gd name="T111" fmla="*/ 0 h 640"/>
                  <a:gd name="T112" fmla="*/ 2147483647 w 2706"/>
                  <a:gd name="T113" fmla="*/ 0 h 64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706"/>
                  <a:gd name="T172" fmla="*/ 0 h 640"/>
                  <a:gd name="T173" fmla="*/ 2706 w 2706"/>
                  <a:gd name="T174" fmla="*/ 640 h 64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706" h="640">
                    <a:moveTo>
                      <a:pt x="2700" y="0"/>
                    </a:moveTo>
                    <a:lnTo>
                      <a:pt x="2700" y="0"/>
                    </a:lnTo>
                    <a:lnTo>
                      <a:pt x="2586" y="18"/>
                    </a:lnTo>
                    <a:lnTo>
                      <a:pt x="2470" y="38"/>
                    </a:lnTo>
                    <a:lnTo>
                      <a:pt x="2352" y="60"/>
                    </a:lnTo>
                    <a:lnTo>
                      <a:pt x="2230" y="82"/>
                    </a:lnTo>
                    <a:lnTo>
                      <a:pt x="2106" y="108"/>
                    </a:lnTo>
                    <a:lnTo>
                      <a:pt x="1978" y="134"/>
                    </a:lnTo>
                    <a:lnTo>
                      <a:pt x="1848" y="164"/>
                    </a:lnTo>
                    <a:lnTo>
                      <a:pt x="1714" y="194"/>
                    </a:lnTo>
                    <a:lnTo>
                      <a:pt x="1472" y="252"/>
                    </a:lnTo>
                    <a:lnTo>
                      <a:pt x="1236" y="304"/>
                    </a:lnTo>
                    <a:lnTo>
                      <a:pt x="1010" y="352"/>
                    </a:lnTo>
                    <a:lnTo>
                      <a:pt x="792" y="398"/>
                    </a:lnTo>
                    <a:lnTo>
                      <a:pt x="584" y="438"/>
                    </a:lnTo>
                    <a:lnTo>
                      <a:pt x="382" y="474"/>
                    </a:lnTo>
                    <a:lnTo>
                      <a:pt x="188" y="508"/>
                    </a:lnTo>
                    <a:lnTo>
                      <a:pt x="0" y="538"/>
                    </a:lnTo>
                    <a:lnTo>
                      <a:pt x="130" y="556"/>
                    </a:lnTo>
                    <a:lnTo>
                      <a:pt x="254" y="572"/>
                    </a:lnTo>
                    <a:lnTo>
                      <a:pt x="374" y="586"/>
                    </a:lnTo>
                    <a:lnTo>
                      <a:pt x="492" y="598"/>
                    </a:lnTo>
                    <a:lnTo>
                      <a:pt x="606" y="610"/>
                    </a:lnTo>
                    <a:lnTo>
                      <a:pt x="716" y="618"/>
                    </a:lnTo>
                    <a:lnTo>
                      <a:pt x="822" y="626"/>
                    </a:lnTo>
                    <a:lnTo>
                      <a:pt x="926" y="632"/>
                    </a:lnTo>
                    <a:lnTo>
                      <a:pt x="1028" y="636"/>
                    </a:lnTo>
                    <a:lnTo>
                      <a:pt x="1126" y="638"/>
                    </a:lnTo>
                    <a:lnTo>
                      <a:pt x="1220" y="640"/>
                    </a:lnTo>
                    <a:lnTo>
                      <a:pt x="1312" y="640"/>
                    </a:lnTo>
                    <a:lnTo>
                      <a:pt x="1402" y="638"/>
                    </a:lnTo>
                    <a:lnTo>
                      <a:pt x="1490" y="636"/>
                    </a:lnTo>
                    <a:lnTo>
                      <a:pt x="1574" y="632"/>
                    </a:lnTo>
                    <a:lnTo>
                      <a:pt x="1656" y="626"/>
                    </a:lnTo>
                    <a:lnTo>
                      <a:pt x="1734" y="620"/>
                    </a:lnTo>
                    <a:lnTo>
                      <a:pt x="1812" y="612"/>
                    </a:lnTo>
                    <a:lnTo>
                      <a:pt x="1886" y="602"/>
                    </a:lnTo>
                    <a:lnTo>
                      <a:pt x="1960" y="592"/>
                    </a:lnTo>
                    <a:lnTo>
                      <a:pt x="2030" y="580"/>
                    </a:lnTo>
                    <a:lnTo>
                      <a:pt x="2100" y="568"/>
                    </a:lnTo>
                    <a:lnTo>
                      <a:pt x="2166" y="554"/>
                    </a:lnTo>
                    <a:lnTo>
                      <a:pt x="2232" y="540"/>
                    </a:lnTo>
                    <a:lnTo>
                      <a:pt x="2296" y="524"/>
                    </a:lnTo>
                    <a:lnTo>
                      <a:pt x="2358" y="508"/>
                    </a:lnTo>
                    <a:lnTo>
                      <a:pt x="2418" y="490"/>
                    </a:lnTo>
                    <a:lnTo>
                      <a:pt x="2478" y="472"/>
                    </a:lnTo>
                    <a:lnTo>
                      <a:pt x="2592" y="432"/>
                    </a:lnTo>
                    <a:lnTo>
                      <a:pt x="2702" y="390"/>
                    </a:lnTo>
                    <a:lnTo>
                      <a:pt x="2706" y="388"/>
                    </a:lnTo>
                    <a:lnTo>
                      <a:pt x="2706" y="0"/>
                    </a:lnTo>
                    <a:lnTo>
                      <a:pt x="2700" y="0"/>
                    </a:lnTo>
                    <a:close/>
                  </a:path>
                </a:pathLst>
              </a:custGeom>
              <a:solidFill>
                <a:schemeClr val="accent1">
                  <a:alpha val="29019"/>
                </a:schemeClr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8" name="Freeform 18"/>
              <p:cNvSpPr>
                <a:spLocks/>
              </p:cNvSpPr>
              <p:nvPr/>
            </p:nvSpPr>
            <p:spPr bwMode="hidden">
              <a:xfrm>
                <a:off x="-308667" y="4317592"/>
                <a:ext cx="8279020" cy="1210270"/>
              </a:xfrm>
              <a:custGeom>
                <a:avLst/>
                <a:gdLst>
                  <a:gd name="T0" fmla="*/ 2147483647 w 5216"/>
                  <a:gd name="T1" fmla="*/ 2147483647 h 762"/>
                  <a:gd name="T2" fmla="*/ 2147483647 w 5216"/>
                  <a:gd name="T3" fmla="*/ 2147483647 h 762"/>
                  <a:gd name="T4" fmla="*/ 2147483647 w 5216"/>
                  <a:gd name="T5" fmla="*/ 2147483647 h 762"/>
                  <a:gd name="T6" fmla="*/ 2147483647 w 5216"/>
                  <a:gd name="T7" fmla="*/ 2147483647 h 762"/>
                  <a:gd name="T8" fmla="*/ 2147483647 w 5216"/>
                  <a:gd name="T9" fmla="*/ 2147483647 h 762"/>
                  <a:gd name="T10" fmla="*/ 2147483647 w 5216"/>
                  <a:gd name="T11" fmla="*/ 2147483647 h 762"/>
                  <a:gd name="T12" fmla="*/ 2147483647 w 5216"/>
                  <a:gd name="T13" fmla="*/ 2147483647 h 762"/>
                  <a:gd name="T14" fmla="*/ 2147483647 w 5216"/>
                  <a:gd name="T15" fmla="*/ 2147483647 h 762"/>
                  <a:gd name="T16" fmla="*/ 2147483647 w 5216"/>
                  <a:gd name="T17" fmla="*/ 2147483647 h 762"/>
                  <a:gd name="T18" fmla="*/ 2147483647 w 5216"/>
                  <a:gd name="T19" fmla="*/ 2147483647 h 762"/>
                  <a:gd name="T20" fmla="*/ 2147483647 w 5216"/>
                  <a:gd name="T21" fmla="*/ 2147483647 h 762"/>
                  <a:gd name="T22" fmla="*/ 2147483647 w 5216"/>
                  <a:gd name="T23" fmla="*/ 2147483647 h 762"/>
                  <a:gd name="T24" fmla="*/ 2147483647 w 5216"/>
                  <a:gd name="T25" fmla="*/ 2147483647 h 762"/>
                  <a:gd name="T26" fmla="*/ 2147483647 w 5216"/>
                  <a:gd name="T27" fmla="*/ 0 h 762"/>
                  <a:gd name="T28" fmla="*/ 2147483647 w 5216"/>
                  <a:gd name="T29" fmla="*/ 2147483647 h 762"/>
                  <a:gd name="T30" fmla="*/ 2147483647 w 5216"/>
                  <a:gd name="T31" fmla="*/ 2147483647 h 762"/>
                  <a:gd name="T32" fmla="*/ 0 w 5216"/>
                  <a:gd name="T33" fmla="*/ 2147483647 h 762"/>
                  <a:gd name="T34" fmla="*/ 2147483647 w 5216"/>
                  <a:gd name="T35" fmla="*/ 2147483647 h 762"/>
                  <a:gd name="T36" fmla="*/ 2147483647 w 5216"/>
                  <a:gd name="T37" fmla="*/ 2147483647 h 762"/>
                  <a:gd name="T38" fmla="*/ 2147483647 w 5216"/>
                  <a:gd name="T39" fmla="*/ 2147483647 h 762"/>
                  <a:gd name="T40" fmla="*/ 2147483647 w 5216"/>
                  <a:gd name="T41" fmla="*/ 2147483647 h 762"/>
                  <a:gd name="T42" fmla="*/ 2147483647 w 5216"/>
                  <a:gd name="T43" fmla="*/ 2147483647 h 762"/>
                  <a:gd name="T44" fmla="*/ 2147483647 w 5216"/>
                  <a:gd name="T45" fmla="*/ 2147483647 h 762"/>
                  <a:gd name="T46" fmla="*/ 2147483647 w 5216"/>
                  <a:gd name="T47" fmla="*/ 2147483647 h 762"/>
                  <a:gd name="T48" fmla="*/ 2147483647 w 5216"/>
                  <a:gd name="T49" fmla="*/ 2147483647 h 762"/>
                  <a:gd name="T50" fmla="*/ 2147483647 w 5216"/>
                  <a:gd name="T51" fmla="*/ 2147483647 h 762"/>
                  <a:gd name="T52" fmla="*/ 2147483647 w 5216"/>
                  <a:gd name="T53" fmla="*/ 2147483647 h 762"/>
                  <a:gd name="T54" fmla="*/ 2147483647 w 5216"/>
                  <a:gd name="T55" fmla="*/ 2147483647 h 762"/>
                  <a:gd name="T56" fmla="*/ 2147483647 w 5216"/>
                  <a:gd name="T57" fmla="*/ 2147483647 h 762"/>
                  <a:gd name="T58" fmla="*/ 2147483647 w 5216"/>
                  <a:gd name="T59" fmla="*/ 2147483647 h 762"/>
                  <a:gd name="T60" fmla="*/ 2147483647 w 5216"/>
                  <a:gd name="T61" fmla="*/ 2147483647 h 762"/>
                  <a:gd name="T62" fmla="*/ 2147483647 w 5216"/>
                  <a:gd name="T63" fmla="*/ 2147483647 h 762"/>
                  <a:gd name="T64" fmla="*/ 2147483647 w 5216"/>
                  <a:gd name="T65" fmla="*/ 2147483647 h 762"/>
                  <a:gd name="T66" fmla="*/ 2147483647 w 5216"/>
                  <a:gd name="T67" fmla="*/ 2147483647 h 762"/>
                  <a:gd name="T68" fmla="*/ 2147483647 w 5216"/>
                  <a:gd name="T69" fmla="*/ 2147483647 h 762"/>
                  <a:gd name="T70" fmla="*/ 2147483647 w 5216"/>
                  <a:gd name="T71" fmla="*/ 2147483647 h 76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5216"/>
                  <a:gd name="T109" fmla="*/ 0 h 762"/>
                  <a:gd name="T110" fmla="*/ 5216 w 5216"/>
                  <a:gd name="T111" fmla="*/ 762 h 76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5216" h="762">
                    <a:moveTo>
                      <a:pt x="5216" y="714"/>
                    </a:moveTo>
                    <a:lnTo>
                      <a:pt x="5216" y="714"/>
                    </a:lnTo>
                    <a:lnTo>
                      <a:pt x="5102" y="700"/>
                    </a:lnTo>
                    <a:lnTo>
                      <a:pt x="4984" y="686"/>
                    </a:lnTo>
                    <a:lnTo>
                      <a:pt x="4738" y="652"/>
                    </a:lnTo>
                    <a:lnTo>
                      <a:pt x="4478" y="610"/>
                    </a:lnTo>
                    <a:lnTo>
                      <a:pt x="4204" y="564"/>
                    </a:lnTo>
                    <a:lnTo>
                      <a:pt x="3914" y="508"/>
                    </a:lnTo>
                    <a:lnTo>
                      <a:pt x="3608" y="446"/>
                    </a:lnTo>
                    <a:lnTo>
                      <a:pt x="3286" y="374"/>
                    </a:lnTo>
                    <a:lnTo>
                      <a:pt x="2946" y="296"/>
                    </a:lnTo>
                    <a:lnTo>
                      <a:pt x="2812" y="266"/>
                    </a:lnTo>
                    <a:lnTo>
                      <a:pt x="2682" y="236"/>
                    </a:lnTo>
                    <a:lnTo>
                      <a:pt x="2556" y="210"/>
                    </a:lnTo>
                    <a:lnTo>
                      <a:pt x="2430" y="184"/>
                    </a:lnTo>
                    <a:lnTo>
                      <a:pt x="2308" y="162"/>
                    </a:lnTo>
                    <a:lnTo>
                      <a:pt x="2190" y="140"/>
                    </a:lnTo>
                    <a:lnTo>
                      <a:pt x="2074" y="120"/>
                    </a:lnTo>
                    <a:lnTo>
                      <a:pt x="1960" y="102"/>
                    </a:lnTo>
                    <a:lnTo>
                      <a:pt x="1850" y="86"/>
                    </a:lnTo>
                    <a:lnTo>
                      <a:pt x="1740" y="72"/>
                    </a:lnTo>
                    <a:lnTo>
                      <a:pt x="1532" y="46"/>
                    </a:lnTo>
                    <a:lnTo>
                      <a:pt x="1334" y="28"/>
                    </a:lnTo>
                    <a:lnTo>
                      <a:pt x="1148" y="14"/>
                    </a:lnTo>
                    <a:lnTo>
                      <a:pt x="970" y="4"/>
                    </a:lnTo>
                    <a:lnTo>
                      <a:pt x="802" y="0"/>
                    </a:lnTo>
                    <a:lnTo>
                      <a:pt x="644" y="0"/>
                    </a:lnTo>
                    <a:lnTo>
                      <a:pt x="496" y="4"/>
                    </a:lnTo>
                    <a:lnTo>
                      <a:pt x="358" y="10"/>
                    </a:lnTo>
                    <a:lnTo>
                      <a:pt x="230" y="20"/>
                    </a:lnTo>
                    <a:lnTo>
                      <a:pt x="110" y="32"/>
                    </a:lnTo>
                    <a:lnTo>
                      <a:pt x="0" y="48"/>
                    </a:lnTo>
                    <a:lnTo>
                      <a:pt x="154" y="66"/>
                    </a:lnTo>
                    <a:lnTo>
                      <a:pt x="314" y="86"/>
                    </a:lnTo>
                    <a:lnTo>
                      <a:pt x="480" y="112"/>
                    </a:lnTo>
                    <a:lnTo>
                      <a:pt x="652" y="140"/>
                    </a:lnTo>
                    <a:lnTo>
                      <a:pt x="830" y="174"/>
                    </a:lnTo>
                    <a:lnTo>
                      <a:pt x="1014" y="210"/>
                    </a:lnTo>
                    <a:lnTo>
                      <a:pt x="1206" y="250"/>
                    </a:lnTo>
                    <a:lnTo>
                      <a:pt x="1402" y="296"/>
                    </a:lnTo>
                    <a:lnTo>
                      <a:pt x="1756" y="378"/>
                    </a:lnTo>
                    <a:lnTo>
                      <a:pt x="2092" y="450"/>
                    </a:lnTo>
                    <a:lnTo>
                      <a:pt x="2408" y="516"/>
                    </a:lnTo>
                    <a:lnTo>
                      <a:pt x="2562" y="544"/>
                    </a:lnTo>
                    <a:lnTo>
                      <a:pt x="2708" y="572"/>
                    </a:lnTo>
                    <a:lnTo>
                      <a:pt x="2852" y="598"/>
                    </a:lnTo>
                    <a:lnTo>
                      <a:pt x="2992" y="620"/>
                    </a:lnTo>
                    <a:lnTo>
                      <a:pt x="3128" y="642"/>
                    </a:lnTo>
                    <a:lnTo>
                      <a:pt x="3260" y="662"/>
                    </a:lnTo>
                    <a:lnTo>
                      <a:pt x="3388" y="678"/>
                    </a:lnTo>
                    <a:lnTo>
                      <a:pt x="3512" y="694"/>
                    </a:lnTo>
                    <a:lnTo>
                      <a:pt x="3632" y="708"/>
                    </a:lnTo>
                    <a:lnTo>
                      <a:pt x="3750" y="722"/>
                    </a:lnTo>
                    <a:lnTo>
                      <a:pt x="3864" y="732"/>
                    </a:lnTo>
                    <a:lnTo>
                      <a:pt x="3974" y="740"/>
                    </a:lnTo>
                    <a:lnTo>
                      <a:pt x="4080" y="748"/>
                    </a:lnTo>
                    <a:lnTo>
                      <a:pt x="4184" y="754"/>
                    </a:lnTo>
                    <a:lnTo>
                      <a:pt x="4286" y="758"/>
                    </a:lnTo>
                    <a:lnTo>
                      <a:pt x="4384" y="762"/>
                    </a:lnTo>
                    <a:lnTo>
                      <a:pt x="4478" y="762"/>
                    </a:lnTo>
                    <a:lnTo>
                      <a:pt x="4570" y="762"/>
                    </a:lnTo>
                    <a:lnTo>
                      <a:pt x="4660" y="760"/>
                    </a:lnTo>
                    <a:lnTo>
                      <a:pt x="4746" y="758"/>
                    </a:lnTo>
                    <a:lnTo>
                      <a:pt x="4830" y="754"/>
                    </a:lnTo>
                    <a:lnTo>
                      <a:pt x="4912" y="748"/>
                    </a:lnTo>
                    <a:lnTo>
                      <a:pt x="4992" y="740"/>
                    </a:lnTo>
                    <a:lnTo>
                      <a:pt x="5068" y="732"/>
                    </a:lnTo>
                    <a:lnTo>
                      <a:pt x="5144" y="724"/>
                    </a:lnTo>
                    <a:lnTo>
                      <a:pt x="5216" y="714"/>
                    </a:lnTo>
                    <a:close/>
                  </a:path>
                </a:pathLst>
              </a:custGeom>
              <a:solidFill>
                <a:schemeClr val="accent1">
                  <a:alpha val="39999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9" name="Freeform 22"/>
              <p:cNvSpPr>
                <a:spLocks/>
              </p:cNvSpPr>
              <p:nvPr/>
            </p:nvSpPr>
            <p:spPr bwMode="hidden">
              <a:xfrm>
                <a:off x="4286" y="4334307"/>
                <a:ext cx="8165219" cy="1103284"/>
              </a:xfrm>
              <a:custGeom>
                <a:avLst/>
                <a:gdLst>
                  <a:gd name="T0" fmla="*/ 0 w 5144"/>
                  <a:gd name="T1" fmla="*/ 2147483647 h 694"/>
                  <a:gd name="T2" fmla="*/ 0 w 5144"/>
                  <a:gd name="T3" fmla="*/ 2147483647 h 694"/>
                  <a:gd name="T4" fmla="*/ 2147483647 w 5144"/>
                  <a:gd name="T5" fmla="*/ 2147483647 h 694"/>
                  <a:gd name="T6" fmla="*/ 2147483647 w 5144"/>
                  <a:gd name="T7" fmla="*/ 2147483647 h 694"/>
                  <a:gd name="T8" fmla="*/ 2147483647 w 5144"/>
                  <a:gd name="T9" fmla="*/ 2147483647 h 694"/>
                  <a:gd name="T10" fmla="*/ 2147483647 w 5144"/>
                  <a:gd name="T11" fmla="*/ 2147483647 h 694"/>
                  <a:gd name="T12" fmla="*/ 2147483647 w 5144"/>
                  <a:gd name="T13" fmla="*/ 2147483647 h 694"/>
                  <a:gd name="T14" fmla="*/ 2147483647 w 5144"/>
                  <a:gd name="T15" fmla="*/ 2147483647 h 694"/>
                  <a:gd name="T16" fmla="*/ 2147483647 w 5144"/>
                  <a:gd name="T17" fmla="*/ 2147483647 h 694"/>
                  <a:gd name="T18" fmla="*/ 2147483647 w 5144"/>
                  <a:gd name="T19" fmla="*/ 2147483647 h 694"/>
                  <a:gd name="T20" fmla="*/ 2147483647 w 5144"/>
                  <a:gd name="T21" fmla="*/ 2147483647 h 694"/>
                  <a:gd name="T22" fmla="*/ 2147483647 w 5144"/>
                  <a:gd name="T23" fmla="*/ 2147483647 h 694"/>
                  <a:gd name="T24" fmla="*/ 2147483647 w 5144"/>
                  <a:gd name="T25" fmla="*/ 0 h 694"/>
                  <a:gd name="T26" fmla="*/ 2147483647 w 5144"/>
                  <a:gd name="T27" fmla="*/ 2147483647 h 694"/>
                  <a:gd name="T28" fmla="*/ 2147483647 w 5144"/>
                  <a:gd name="T29" fmla="*/ 2147483647 h 694"/>
                  <a:gd name="T30" fmla="*/ 2147483647 w 5144"/>
                  <a:gd name="T31" fmla="*/ 2147483647 h 694"/>
                  <a:gd name="T32" fmla="*/ 2147483647 w 5144"/>
                  <a:gd name="T33" fmla="*/ 2147483647 h 694"/>
                  <a:gd name="T34" fmla="*/ 2147483647 w 5144"/>
                  <a:gd name="T35" fmla="*/ 2147483647 h 694"/>
                  <a:gd name="T36" fmla="*/ 2147483647 w 5144"/>
                  <a:gd name="T37" fmla="*/ 2147483647 h 694"/>
                  <a:gd name="T38" fmla="*/ 2147483647 w 5144"/>
                  <a:gd name="T39" fmla="*/ 2147483647 h 694"/>
                  <a:gd name="T40" fmla="*/ 2147483647 w 5144"/>
                  <a:gd name="T41" fmla="*/ 2147483647 h 694"/>
                  <a:gd name="T42" fmla="*/ 2147483647 w 5144"/>
                  <a:gd name="T43" fmla="*/ 2147483647 h 694"/>
                  <a:gd name="T44" fmla="*/ 2147483647 w 5144"/>
                  <a:gd name="T45" fmla="*/ 2147483647 h 694"/>
                  <a:gd name="T46" fmla="*/ 2147483647 w 5144"/>
                  <a:gd name="T47" fmla="*/ 2147483647 h 694"/>
                  <a:gd name="T48" fmla="*/ 2147483647 w 5144"/>
                  <a:gd name="T49" fmla="*/ 2147483647 h 694"/>
                  <a:gd name="T50" fmla="*/ 2147483647 w 5144"/>
                  <a:gd name="T51" fmla="*/ 2147483647 h 694"/>
                  <a:gd name="T52" fmla="*/ 2147483647 w 5144"/>
                  <a:gd name="T53" fmla="*/ 2147483647 h 694"/>
                  <a:gd name="T54" fmla="*/ 2147483647 w 5144"/>
                  <a:gd name="T55" fmla="*/ 2147483647 h 694"/>
                  <a:gd name="T56" fmla="*/ 2147483647 w 5144"/>
                  <a:gd name="T57" fmla="*/ 2147483647 h 694"/>
                  <a:gd name="T58" fmla="*/ 2147483647 w 5144"/>
                  <a:gd name="T59" fmla="*/ 2147483647 h 694"/>
                  <a:gd name="T60" fmla="*/ 2147483647 w 5144"/>
                  <a:gd name="T61" fmla="*/ 2147483647 h 69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5144"/>
                  <a:gd name="T94" fmla="*/ 0 h 694"/>
                  <a:gd name="T95" fmla="*/ 5144 w 5144"/>
                  <a:gd name="T96" fmla="*/ 694 h 69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5144" h="694">
                    <a:moveTo>
                      <a:pt x="0" y="70"/>
                    </a:moveTo>
                    <a:lnTo>
                      <a:pt x="0" y="70"/>
                    </a:lnTo>
                    <a:lnTo>
                      <a:pt x="18" y="66"/>
                    </a:lnTo>
                    <a:lnTo>
                      <a:pt x="72" y="56"/>
                    </a:lnTo>
                    <a:lnTo>
                      <a:pt x="164" y="42"/>
                    </a:lnTo>
                    <a:lnTo>
                      <a:pt x="224" y="34"/>
                    </a:lnTo>
                    <a:lnTo>
                      <a:pt x="294" y="26"/>
                    </a:lnTo>
                    <a:lnTo>
                      <a:pt x="372" y="20"/>
                    </a:lnTo>
                    <a:lnTo>
                      <a:pt x="462" y="14"/>
                    </a:lnTo>
                    <a:lnTo>
                      <a:pt x="560" y="8"/>
                    </a:lnTo>
                    <a:lnTo>
                      <a:pt x="670" y="4"/>
                    </a:lnTo>
                    <a:lnTo>
                      <a:pt x="790" y="2"/>
                    </a:lnTo>
                    <a:lnTo>
                      <a:pt x="920" y="0"/>
                    </a:lnTo>
                    <a:lnTo>
                      <a:pt x="1060" y="2"/>
                    </a:lnTo>
                    <a:lnTo>
                      <a:pt x="1210" y="6"/>
                    </a:lnTo>
                    <a:lnTo>
                      <a:pt x="1372" y="14"/>
                    </a:lnTo>
                    <a:lnTo>
                      <a:pt x="1544" y="24"/>
                    </a:lnTo>
                    <a:lnTo>
                      <a:pt x="1726" y="40"/>
                    </a:lnTo>
                    <a:lnTo>
                      <a:pt x="1920" y="58"/>
                    </a:lnTo>
                    <a:lnTo>
                      <a:pt x="2126" y="80"/>
                    </a:lnTo>
                    <a:lnTo>
                      <a:pt x="2342" y="106"/>
                    </a:lnTo>
                    <a:lnTo>
                      <a:pt x="2570" y="138"/>
                    </a:lnTo>
                    <a:lnTo>
                      <a:pt x="2808" y="174"/>
                    </a:lnTo>
                    <a:lnTo>
                      <a:pt x="3058" y="216"/>
                    </a:lnTo>
                    <a:lnTo>
                      <a:pt x="3320" y="266"/>
                    </a:lnTo>
                    <a:lnTo>
                      <a:pt x="3594" y="320"/>
                    </a:lnTo>
                    <a:lnTo>
                      <a:pt x="3880" y="380"/>
                    </a:lnTo>
                    <a:lnTo>
                      <a:pt x="4178" y="448"/>
                    </a:lnTo>
                    <a:lnTo>
                      <a:pt x="4488" y="522"/>
                    </a:lnTo>
                    <a:lnTo>
                      <a:pt x="4810" y="604"/>
                    </a:lnTo>
                    <a:lnTo>
                      <a:pt x="5144" y="694"/>
                    </a:lnTo>
                  </a:path>
                </a:pathLst>
              </a:custGeom>
              <a:solidFill>
                <a:schemeClr val="accent1"/>
              </a:solidFill>
              <a:ln w="12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0" name="Freeform 26"/>
              <p:cNvSpPr>
                <a:spLocks/>
              </p:cNvSpPr>
              <p:nvPr/>
            </p:nvSpPr>
            <p:spPr bwMode="hidden">
              <a:xfrm>
                <a:off x="4155651" y="4317592"/>
                <a:ext cx="4940859" cy="926089"/>
              </a:xfrm>
              <a:custGeom>
                <a:avLst/>
                <a:gdLst>
                  <a:gd name="T0" fmla="*/ 0 w 3112"/>
                  <a:gd name="T1" fmla="*/ 2147483647 h 584"/>
                  <a:gd name="T2" fmla="*/ 0 w 3112"/>
                  <a:gd name="T3" fmla="*/ 2147483647 h 584"/>
                  <a:gd name="T4" fmla="*/ 2147483647 w 3112"/>
                  <a:gd name="T5" fmla="*/ 2147483647 h 584"/>
                  <a:gd name="T6" fmla="*/ 2147483647 w 3112"/>
                  <a:gd name="T7" fmla="*/ 2147483647 h 584"/>
                  <a:gd name="T8" fmla="*/ 2147483647 w 3112"/>
                  <a:gd name="T9" fmla="*/ 2147483647 h 584"/>
                  <a:gd name="T10" fmla="*/ 2147483647 w 3112"/>
                  <a:gd name="T11" fmla="*/ 2147483647 h 584"/>
                  <a:gd name="T12" fmla="*/ 2147483647 w 3112"/>
                  <a:gd name="T13" fmla="*/ 2147483647 h 584"/>
                  <a:gd name="T14" fmla="*/ 2147483647 w 3112"/>
                  <a:gd name="T15" fmla="*/ 2147483647 h 584"/>
                  <a:gd name="T16" fmla="*/ 2147483647 w 3112"/>
                  <a:gd name="T17" fmla="*/ 2147483647 h 584"/>
                  <a:gd name="T18" fmla="*/ 2147483647 w 3112"/>
                  <a:gd name="T19" fmla="*/ 2147483647 h 584"/>
                  <a:gd name="T20" fmla="*/ 2147483647 w 3112"/>
                  <a:gd name="T21" fmla="*/ 2147483647 h 584"/>
                  <a:gd name="T22" fmla="*/ 2147483647 w 3112"/>
                  <a:gd name="T23" fmla="*/ 2147483647 h 584"/>
                  <a:gd name="T24" fmla="*/ 2147483647 w 3112"/>
                  <a:gd name="T25" fmla="*/ 2147483647 h 584"/>
                  <a:gd name="T26" fmla="*/ 2147483647 w 3112"/>
                  <a:gd name="T27" fmla="*/ 2147483647 h 584"/>
                  <a:gd name="T28" fmla="*/ 2147483647 w 3112"/>
                  <a:gd name="T29" fmla="*/ 2147483647 h 584"/>
                  <a:gd name="T30" fmla="*/ 2147483647 w 3112"/>
                  <a:gd name="T31" fmla="*/ 2147483647 h 584"/>
                  <a:gd name="T32" fmla="*/ 2147483647 w 3112"/>
                  <a:gd name="T33" fmla="*/ 2147483647 h 584"/>
                  <a:gd name="T34" fmla="*/ 2147483647 w 3112"/>
                  <a:gd name="T35" fmla="*/ 2147483647 h 584"/>
                  <a:gd name="T36" fmla="*/ 2147483647 w 3112"/>
                  <a:gd name="T37" fmla="*/ 2147483647 h 584"/>
                  <a:gd name="T38" fmla="*/ 2147483647 w 3112"/>
                  <a:gd name="T39" fmla="*/ 0 h 58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112"/>
                  <a:gd name="T61" fmla="*/ 0 h 584"/>
                  <a:gd name="T62" fmla="*/ 3112 w 3112"/>
                  <a:gd name="T63" fmla="*/ 584 h 58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112" h="584">
                    <a:moveTo>
                      <a:pt x="0" y="584"/>
                    </a:moveTo>
                    <a:lnTo>
                      <a:pt x="0" y="584"/>
                    </a:lnTo>
                    <a:lnTo>
                      <a:pt x="90" y="560"/>
                    </a:lnTo>
                    <a:lnTo>
                      <a:pt x="336" y="498"/>
                    </a:lnTo>
                    <a:lnTo>
                      <a:pt x="506" y="456"/>
                    </a:lnTo>
                    <a:lnTo>
                      <a:pt x="702" y="410"/>
                    </a:lnTo>
                    <a:lnTo>
                      <a:pt x="920" y="360"/>
                    </a:lnTo>
                    <a:lnTo>
                      <a:pt x="1154" y="306"/>
                    </a:lnTo>
                    <a:lnTo>
                      <a:pt x="1402" y="254"/>
                    </a:lnTo>
                    <a:lnTo>
                      <a:pt x="1656" y="202"/>
                    </a:lnTo>
                    <a:lnTo>
                      <a:pt x="1916" y="154"/>
                    </a:lnTo>
                    <a:lnTo>
                      <a:pt x="2174" y="108"/>
                    </a:lnTo>
                    <a:lnTo>
                      <a:pt x="2302" y="88"/>
                    </a:lnTo>
                    <a:lnTo>
                      <a:pt x="2426" y="68"/>
                    </a:lnTo>
                    <a:lnTo>
                      <a:pt x="2550" y="52"/>
                    </a:lnTo>
                    <a:lnTo>
                      <a:pt x="2670" y="36"/>
                    </a:lnTo>
                    <a:lnTo>
                      <a:pt x="2788" y="24"/>
                    </a:lnTo>
                    <a:lnTo>
                      <a:pt x="2900" y="14"/>
                    </a:lnTo>
                    <a:lnTo>
                      <a:pt x="3008" y="6"/>
                    </a:lnTo>
                    <a:lnTo>
                      <a:pt x="3112" y="0"/>
                    </a:lnTo>
                  </a:path>
                </a:pathLst>
              </a:custGeom>
              <a:solidFill>
                <a:schemeClr val="accent1"/>
              </a:solidFill>
              <a:ln w="12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 useBgFill="1">
            <p:nvSpPr>
              <p:cNvPr id="1041" name="Freeform 10"/>
              <p:cNvSpPr>
                <a:spLocks/>
              </p:cNvSpPr>
              <p:nvPr/>
            </p:nvSpPr>
            <p:spPr bwMode="hidden">
              <a:xfrm>
                <a:off x="-3905251" y="4294188"/>
                <a:ext cx="13027839" cy="1892300"/>
              </a:xfrm>
              <a:custGeom>
                <a:avLst/>
                <a:gdLst>
                  <a:gd name="T0" fmla="*/ 2147483647 w 8196"/>
                  <a:gd name="T1" fmla="*/ 2147483647 h 1192"/>
                  <a:gd name="T2" fmla="*/ 2147483647 w 8196"/>
                  <a:gd name="T3" fmla="*/ 2147483647 h 1192"/>
                  <a:gd name="T4" fmla="*/ 2147483647 w 8196"/>
                  <a:gd name="T5" fmla="*/ 2147483647 h 1192"/>
                  <a:gd name="T6" fmla="*/ 2147483647 w 8196"/>
                  <a:gd name="T7" fmla="*/ 2147483647 h 1192"/>
                  <a:gd name="T8" fmla="*/ 2147483647 w 8196"/>
                  <a:gd name="T9" fmla="*/ 2147483647 h 1192"/>
                  <a:gd name="T10" fmla="*/ 2147483647 w 8196"/>
                  <a:gd name="T11" fmla="*/ 2147483647 h 1192"/>
                  <a:gd name="T12" fmla="*/ 2147483647 w 8196"/>
                  <a:gd name="T13" fmla="*/ 2147483647 h 1192"/>
                  <a:gd name="T14" fmla="*/ 2147483647 w 8196"/>
                  <a:gd name="T15" fmla="*/ 2147483647 h 1192"/>
                  <a:gd name="T16" fmla="*/ 2147483647 w 8196"/>
                  <a:gd name="T17" fmla="*/ 2147483647 h 1192"/>
                  <a:gd name="T18" fmla="*/ 2147483647 w 8196"/>
                  <a:gd name="T19" fmla="*/ 2147483647 h 1192"/>
                  <a:gd name="T20" fmla="*/ 2147483647 w 8196"/>
                  <a:gd name="T21" fmla="*/ 2147483647 h 1192"/>
                  <a:gd name="T22" fmla="*/ 2147483647 w 8196"/>
                  <a:gd name="T23" fmla="*/ 2147483647 h 1192"/>
                  <a:gd name="T24" fmla="*/ 2147483647 w 8196"/>
                  <a:gd name="T25" fmla="*/ 2147483647 h 1192"/>
                  <a:gd name="T26" fmla="*/ 2147483647 w 8196"/>
                  <a:gd name="T27" fmla="*/ 2147483647 h 1192"/>
                  <a:gd name="T28" fmla="*/ 2147483647 w 8196"/>
                  <a:gd name="T29" fmla="*/ 2147483647 h 1192"/>
                  <a:gd name="T30" fmla="*/ 2147483647 w 8196"/>
                  <a:gd name="T31" fmla="*/ 2147483647 h 1192"/>
                  <a:gd name="T32" fmla="*/ 2147483647 w 8196"/>
                  <a:gd name="T33" fmla="*/ 2147483647 h 1192"/>
                  <a:gd name="T34" fmla="*/ 2147483647 w 8196"/>
                  <a:gd name="T35" fmla="*/ 2147483647 h 1192"/>
                  <a:gd name="T36" fmla="*/ 2147483647 w 8196"/>
                  <a:gd name="T37" fmla="*/ 2147483647 h 1192"/>
                  <a:gd name="T38" fmla="*/ 2147483647 w 8196"/>
                  <a:gd name="T39" fmla="*/ 2147483647 h 1192"/>
                  <a:gd name="T40" fmla="*/ 2147483647 w 8196"/>
                  <a:gd name="T41" fmla="*/ 2147483647 h 1192"/>
                  <a:gd name="T42" fmla="*/ 2147483647 w 8196"/>
                  <a:gd name="T43" fmla="*/ 2147483647 h 1192"/>
                  <a:gd name="T44" fmla="*/ 2147483647 w 8196"/>
                  <a:gd name="T45" fmla="*/ 0 h 1192"/>
                  <a:gd name="T46" fmla="*/ 2147483647 w 8196"/>
                  <a:gd name="T47" fmla="*/ 2147483647 h 1192"/>
                  <a:gd name="T48" fmla="*/ 2147483647 w 8196"/>
                  <a:gd name="T49" fmla="*/ 2147483647 h 1192"/>
                  <a:gd name="T50" fmla="*/ 2147483647 w 8196"/>
                  <a:gd name="T51" fmla="*/ 2147483647 h 1192"/>
                  <a:gd name="T52" fmla="*/ 2147483647 w 8196"/>
                  <a:gd name="T53" fmla="*/ 2147483647 h 1192"/>
                  <a:gd name="T54" fmla="*/ 2147483647 w 8196"/>
                  <a:gd name="T55" fmla="*/ 2147483647 h 1192"/>
                  <a:gd name="T56" fmla="*/ 2147483647 w 8196"/>
                  <a:gd name="T57" fmla="*/ 2147483647 h 1192"/>
                  <a:gd name="T58" fmla="*/ 2147483647 w 8196"/>
                  <a:gd name="T59" fmla="*/ 2147483647 h 1192"/>
                  <a:gd name="T60" fmla="*/ 2147483647 w 8196"/>
                  <a:gd name="T61" fmla="*/ 2147483647 h 1192"/>
                  <a:gd name="T62" fmla="*/ 0 w 8196"/>
                  <a:gd name="T63" fmla="*/ 2147483647 h 1192"/>
                  <a:gd name="T64" fmla="*/ 2147483647 w 8196"/>
                  <a:gd name="T65" fmla="*/ 2147483647 h 1192"/>
                  <a:gd name="T66" fmla="*/ 2147483647 w 8196"/>
                  <a:gd name="T67" fmla="*/ 2147483647 h 1192"/>
                  <a:gd name="T68" fmla="*/ 2147483647 w 8196"/>
                  <a:gd name="T69" fmla="*/ 2147483647 h 1192"/>
                  <a:gd name="T70" fmla="*/ 2147483647 w 8196"/>
                  <a:gd name="T71" fmla="*/ 2147483647 h 119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8196" h="1192">
                    <a:moveTo>
                      <a:pt x="8192" y="512"/>
                    </a:moveTo>
                    <a:lnTo>
                      <a:pt x="8192" y="512"/>
                    </a:lnTo>
                    <a:lnTo>
                      <a:pt x="8116" y="542"/>
                    </a:lnTo>
                    <a:lnTo>
                      <a:pt x="8040" y="570"/>
                    </a:lnTo>
                    <a:lnTo>
                      <a:pt x="7960" y="596"/>
                    </a:lnTo>
                    <a:lnTo>
                      <a:pt x="7878" y="620"/>
                    </a:lnTo>
                    <a:lnTo>
                      <a:pt x="7794" y="644"/>
                    </a:lnTo>
                    <a:lnTo>
                      <a:pt x="7706" y="666"/>
                    </a:lnTo>
                    <a:lnTo>
                      <a:pt x="7616" y="684"/>
                    </a:lnTo>
                    <a:lnTo>
                      <a:pt x="7522" y="702"/>
                    </a:lnTo>
                    <a:lnTo>
                      <a:pt x="7424" y="718"/>
                    </a:lnTo>
                    <a:lnTo>
                      <a:pt x="7322" y="730"/>
                    </a:lnTo>
                    <a:lnTo>
                      <a:pt x="7216" y="742"/>
                    </a:lnTo>
                    <a:lnTo>
                      <a:pt x="7106" y="750"/>
                    </a:lnTo>
                    <a:lnTo>
                      <a:pt x="6992" y="758"/>
                    </a:lnTo>
                    <a:lnTo>
                      <a:pt x="6872" y="762"/>
                    </a:lnTo>
                    <a:lnTo>
                      <a:pt x="6748" y="762"/>
                    </a:lnTo>
                    <a:lnTo>
                      <a:pt x="6618" y="760"/>
                    </a:lnTo>
                    <a:lnTo>
                      <a:pt x="6482" y="756"/>
                    </a:lnTo>
                    <a:lnTo>
                      <a:pt x="6342" y="750"/>
                    </a:lnTo>
                    <a:lnTo>
                      <a:pt x="6196" y="740"/>
                    </a:lnTo>
                    <a:lnTo>
                      <a:pt x="6042" y="726"/>
                    </a:lnTo>
                    <a:lnTo>
                      <a:pt x="5882" y="710"/>
                    </a:lnTo>
                    <a:lnTo>
                      <a:pt x="5716" y="690"/>
                    </a:lnTo>
                    <a:lnTo>
                      <a:pt x="5544" y="668"/>
                    </a:lnTo>
                    <a:lnTo>
                      <a:pt x="5364" y="642"/>
                    </a:lnTo>
                    <a:lnTo>
                      <a:pt x="5176" y="612"/>
                    </a:lnTo>
                    <a:lnTo>
                      <a:pt x="4982" y="578"/>
                    </a:lnTo>
                    <a:lnTo>
                      <a:pt x="4778" y="540"/>
                    </a:lnTo>
                    <a:lnTo>
                      <a:pt x="4568" y="500"/>
                    </a:lnTo>
                    <a:lnTo>
                      <a:pt x="4348" y="454"/>
                    </a:lnTo>
                    <a:lnTo>
                      <a:pt x="4122" y="406"/>
                    </a:lnTo>
                    <a:lnTo>
                      <a:pt x="3886" y="354"/>
                    </a:lnTo>
                    <a:lnTo>
                      <a:pt x="3640" y="296"/>
                    </a:lnTo>
                    <a:lnTo>
                      <a:pt x="3396" y="240"/>
                    </a:lnTo>
                    <a:lnTo>
                      <a:pt x="3160" y="192"/>
                    </a:lnTo>
                    <a:lnTo>
                      <a:pt x="2934" y="148"/>
                    </a:lnTo>
                    <a:lnTo>
                      <a:pt x="2718" y="112"/>
                    </a:lnTo>
                    <a:lnTo>
                      <a:pt x="2512" y="82"/>
                    </a:lnTo>
                    <a:lnTo>
                      <a:pt x="2314" y="56"/>
                    </a:lnTo>
                    <a:lnTo>
                      <a:pt x="2126" y="36"/>
                    </a:lnTo>
                    <a:lnTo>
                      <a:pt x="1948" y="20"/>
                    </a:lnTo>
                    <a:lnTo>
                      <a:pt x="1776" y="10"/>
                    </a:lnTo>
                    <a:lnTo>
                      <a:pt x="1616" y="2"/>
                    </a:lnTo>
                    <a:lnTo>
                      <a:pt x="1462" y="0"/>
                    </a:lnTo>
                    <a:lnTo>
                      <a:pt x="1318" y="0"/>
                    </a:lnTo>
                    <a:lnTo>
                      <a:pt x="1182" y="4"/>
                    </a:lnTo>
                    <a:lnTo>
                      <a:pt x="1054" y="10"/>
                    </a:lnTo>
                    <a:lnTo>
                      <a:pt x="934" y="20"/>
                    </a:lnTo>
                    <a:lnTo>
                      <a:pt x="822" y="30"/>
                    </a:lnTo>
                    <a:lnTo>
                      <a:pt x="716" y="44"/>
                    </a:lnTo>
                    <a:lnTo>
                      <a:pt x="620" y="58"/>
                    </a:lnTo>
                    <a:lnTo>
                      <a:pt x="530" y="74"/>
                    </a:lnTo>
                    <a:lnTo>
                      <a:pt x="450" y="92"/>
                    </a:lnTo>
                    <a:lnTo>
                      <a:pt x="374" y="108"/>
                    </a:lnTo>
                    <a:lnTo>
                      <a:pt x="308" y="126"/>
                    </a:lnTo>
                    <a:lnTo>
                      <a:pt x="248" y="144"/>
                    </a:lnTo>
                    <a:lnTo>
                      <a:pt x="194" y="160"/>
                    </a:lnTo>
                    <a:lnTo>
                      <a:pt x="148" y="176"/>
                    </a:lnTo>
                    <a:lnTo>
                      <a:pt x="108" y="192"/>
                    </a:lnTo>
                    <a:lnTo>
                      <a:pt x="48" y="216"/>
                    </a:lnTo>
                    <a:lnTo>
                      <a:pt x="12" y="234"/>
                    </a:lnTo>
                    <a:lnTo>
                      <a:pt x="0" y="240"/>
                    </a:lnTo>
                    <a:lnTo>
                      <a:pt x="0" y="1192"/>
                    </a:lnTo>
                    <a:lnTo>
                      <a:pt x="8192" y="1192"/>
                    </a:lnTo>
                    <a:lnTo>
                      <a:pt x="8196" y="1186"/>
                    </a:lnTo>
                    <a:lnTo>
                      <a:pt x="8196" y="510"/>
                    </a:lnTo>
                    <a:lnTo>
                      <a:pt x="8192" y="512"/>
                    </a:lnTo>
                    <a:close/>
                  </a:path>
                </a:pathLst>
              </a:custGeom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34" name="Line 16"/>
            <p:cNvSpPr>
              <a:spLocks noChangeShapeType="1"/>
            </p:cNvSpPr>
            <p:nvPr userDrawn="1"/>
          </p:nvSpPr>
          <p:spPr bwMode="auto">
            <a:xfrm>
              <a:off x="158" y="4156"/>
              <a:ext cx="5443" cy="0"/>
            </a:xfrm>
            <a:prstGeom prst="line">
              <a:avLst/>
            </a:prstGeom>
            <a:noFill/>
            <a:ln w="76200" cmpd="tri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Line 17"/>
            <p:cNvSpPr>
              <a:spLocks noChangeShapeType="1"/>
            </p:cNvSpPr>
            <p:nvPr userDrawn="1"/>
          </p:nvSpPr>
          <p:spPr bwMode="auto">
            <a:xfrm flipV="1">
              <a:off x="158" y="845"/>
              <a:ext cx="0" cy="3311"/>
            </a:xfrm>
            <a:prstGeom prst="line">
              <a:avLst/>
            </a:prstGeom>
            <a:noFill/>
            <a:ln w="76200" cmpd="tri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Line 18"/>
            <p:cNvSpPr>
              <a:spLocks noChangeShapeType="1"/>
            </p:cNvSpPr>
            <p:nvPr userDrawn="1"/>
          </p:nvSpPr>
          <p:spPr bwMode="auto">
            <a:xfrm flipV="1">
              <a:off x="5602" y="845"/>
              <a:ext cx="0" cy="3311"/>
            </a:xfrm>
            <a:prstGeom prst="line">
              <a:avLst/>
            </a:prstGeom>
            <a:noFill/>
            <a:ln w="76200" cmpd="tri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23850" y="1844675"/>
            <a:ext cx="8496300" cy="417671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pic>
        <p:nvPicPr>
          <p:cNvPr id="1031" name="Picture 17" descr="эмблема школы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7667625" y="260350"/>
            <a:ext cx="12255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4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34925" y="231775"/>
            <a:ext cx="1800225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FFCC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CC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CC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CC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CC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•"/>
        <a:defRPr sz="2400" kern="1200">
          <a:solidFill>
            <a:schemeClr val="tx2"/>
          </a:solidFill>
          <a:latin typeface="Arial" charset="0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–"/>
        <a:defRPr sz="2200" kern="1200">
          <a:solidFill>
            <a:schemeClr val="tx2"/>
          </a:solidFill>
          <a:latin typeface="Arial" charset="0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•"/>
        <a:defRPr sz="2000" kern="1200">
          <a:solidFill>
            <a:schemeClr val="tx2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–"/>
        <a:defRPr sz="2000" kern="1200">
          <a:solidFill>
            <a:schemeClr val="tx2"/>
          </a:solidFill>
          <a:latin typeface="Arial" charset="0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»"/>
        <a:defRPr sz="1600" kern="1200">
          <a:solidFill>
            <a:schemeClr val="tx2"/>
          </a:solidFill>
          <a:latin typeface="Arial" charset="0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2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_____Microsoft_Office_Excel3.xls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924175"/>
            <a:ext cx="7772400" cy="1470025"/>
          </a:xfrm>
        </p:spPr>
        <p:txBody>
          <a:bodyPr anchor="b"/>
          <a:lstStyle/>
          <a:p>
            <a:pPr eaLnBrk="1" hangingPunct="1">
              <a:lnSpc>
                <a:spcPct val="130000"/>
              </a:lnSpc>
              <a:defRPr/>
            </a:pPr>
            <a:r>
              <a:rPr lang="ru-RU" sz="4000" dirty="0" smtClean="0">
                <a:solidFill>
                  <a:srgbClr val="CC0000"/>
                </a:solidFill>
              </a:rPr>
              <a:t>ПРОЕКТНАЯ ДЕЯТЕЛЬНОСТЬ </a:t>
            </a:r>
            <a:br>
              <a:rPr lang="ru-RU" sz="4000" dirty="0" smtClean="0">
                <a:solidFill>
                  <a:srgbClr val="CC0000"/>
                </a:solidFill>
              </a:rPr>
            </a:br>
            <a:r>
              <a:rPr lang="ru-RU" sz="4000" dirty="0" smtClean="0">
                <a:solidFill>
                  <a:srgbClr val="CC0000"/>
                </a:solidFill>
              </a:rPr>
              <a:t>НА УРОКАХ </a:t>
            </a:r>
            <a:br>
              <a:rPr lang="ru-RU" sz="4000" dirty="0" smtClean="0">
                <a:solidFill>
                  <a:srgbClr val="CC0000"/>
                </a:solidFill>
              </a:rPr>
            </a:br>
            <a:r>
              <a:rPr lang="ru-RU" sz="4000" dirty="0" smtClean="0">
                <a:solidFill>
                  <a:srgbClr val="CC0000"/>
                </a:solidFill>
              </a:rPr>
              <a:t>АНГЛИЙСКОГО ЯЗЫКА</a:t>
            </a:r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187450" y="4724400"/>
            <a:ext cx="6800850" cy="1439863"/>
          </a:xfrm>
        </p:spPr>
        <p:txBody>
          <a:bodyPr/>
          <a:lstStyle/>
          <a:p>
            <a:pPr marL="0" indent="0" algn="ctr" eaLnBrk="1" hangingPunct="1">
              <a:buFont typeface="Symbol" pitchFamily="18" charset="2"/>
              <a:buNone/>
              <a:defRPr/>
            </a:pPr>
            <a:endParaRPr lang="ru-RU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 eaLnBrk="1" hangingPunct="1"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учитель </a:t>
            </a:r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английского языка </a:t>
            </a:r>
            <a:b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Баластаева Мария Габдулловна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760538" y="476250"/>
            <a:ext cx="6051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МБОУ  «Средняя общеобразовательная </a:t>
            </a:r>
          </a:p>
          <a:p>
            <a:pPr algn="ctr">
              <a:defRPr/>
            </a:pPr>
            <a:r>
              <a:rPr lang="ru-RU" sz="240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школа № 15 г. Йошкар-Олы»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2BD551-5001-4298-9BEF-486DBDB16669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smtClean="0"/>
              <a:t>Основные принципы проектной работы</a:t>
            </a:r>
          </a:p>
        </p:txBody>
      </p:sp>
      <p:sp>
        <p:nvSpPr>
          <p:cNvPr id="18435" name="Объект 1"/>
          <p:cNvSpPr>
            <a:spLocks noGrp="1"/>
          </p:cNvSpPr>
          <p:nvPr>
            <p:ph type="body" idx="1"/>
          </p:nvPr>
        </p:nvSpPr>
        <p:spPr>
          <a:xfrm>
            <a:off x="0" y="1700213"/>
            <a:ext cx="8496300" cy="522287"/>
          </a:xfrm>
        </p:spPr>
        <p:txBody>
          <a:bodyPr/>
          <a:lstStyle/>
          <a:p>
            <a:pPr algn="ctr" eaLnBrk="1" hangingPunct="1">
              <a:buFont typeface="Symbol" pitchFamily="18" charset="2"/>
              <a:buNone/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Вариативность</a:t>
            </a:r>
          </a:p>
        </p:txBody>
      </p:sp>
      <p:pic>
        <p:nvPicPr>
          <p:cNvPr id="11269" name="Picture 2" descr="G:\учитель года\фото\IMG_65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565400"/>
            <a:ext cx="3803650" cy="3600450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1270" name="Picture 3" descr="G:\учитель года\фото\IMG_65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8500" y="2565400"/>
            <a:ext cx="4167188" cy="3598863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C35AA8-1343-42E5-932F-F30E01295C22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Вариативность</a:t>
            </a:r>
          </a:p>
        </p:txBody>
      </p:sp>
      <p:pic>
        <p:nvPicPr>
          <p:cNvPr id="12292" name="Picture 2" descr="G:\учитель года\фото\IMG_6562.jpg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468313" y="1844675"/>
            <a:ext cx="3311525" cy="2519363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2293" name="Picture 2" descr="G:\учитель года\фото\IMG_656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775" y="3860800"/>
            <a:ext cx="3600450" cy="2519363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2294" name="Picture 3" descr="G:\учитель года\фото\IMG_6564.jpg"/>
          <p:cNvPicPr>
            <a:picLocks noChangeAspect="1" noChangeArrowheads="1"/>
          </p:cNvPicPr>
          <p:nvPr/>
        </p:nvPicPr>
        <p:blipFill>
          <a:blip r:embed="rId5">
            <a:lum bright="12000" contrast="24000"/>
          </a:blip>
          <a:srcRect/>
          <a:stretch>
            <a:fillRect/>
          </a:stretch>
        </p:blipFill>
        <p:spPr bwMode="auto">
          <a:xfrm>
            <a:off x="4716463" y="1844675"/>
            <a:ext cx="4011612" cy="2519363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537197-16B0-4BB7-869F-27A78AB3DD4E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13315" name="Rectangle 9"/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smtClean="0">
                <a:effectLst/>
              </a:rPr>
              <a:t>Решение проблем</a:t>
            </a:r>
          </a:p>
        </p:txBody>
      </p:sp>
      <p:grpSp>
        <p:nvGrpSpPr>
          <p:cNvPr id="13316" name="Group 8"/>
          <p:cNvGrpSpPr>
            <a:grpSpLocks/>
          </p:cNvGrpSpPr>
          <p:nvPr/>
        </p:nvGrpSpPr>
        <p:grpSpPr bwMode="auto">
          <a:xfrm>
            <a:off x="466725" y="2492375"/>
            <a:ext cx="8208963" cy="3168650"/>
            <a:chOff x="340" y="2631"/>
            <a:chExt cx="5081" cy="1344"/>
          </a:xfrm>
        </p:grpSpPr>
        <p:pic>
          <p:nvPicPr>
            <p:cNvPr id="13317" name="Picture 6" descr="скан"/>
            <p:cNvPicPr>
              <a:picLocks noChangeAspect="1" noChangeArrowheads="1"/>
            </p:cNvPicPr>
            <p:nvPr/>
          </p:nvPicPr>
          <p:blipFill>
            <a:blip r:embed="rId2">
              <a:lum contrast="18000"/>
            </a:blip>
            <a:srcRect/>
            <a:stretch>
              <a:fillRect/>
            </a:stretch>
          </p:blipFill>
          <p:spPr bwMode="auto">
            <a:xfrm>
              <a:off x="3742" y="2631"/>
              <a:ext cx="1679" cy="1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8" name="Picture 7" descr="скан 001"/>
            <p:cNvPicPr>
              <a:picLocks noChangeAspect="1" noChangeArrowheads="1"/>
            </p:cNvPicPr>
            <p:nvPr/>
          </p:nvPicPr>
          <p:blipFill>
            <a:blip r:embed="rId3">
              <a:lum contrast="36000"/>
            </a:blip>
            <a:srcRect/>
            <a:stretch>
              <a:fillRect/>
            </a:stretch>
          </p:blipFill>
          <p:spPr bwMode="auto">
            <a:xfrm>
              <a:off x="340" y="2631"/>
              <a:ext cx="3469" cy="1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16EB4F-AC75-4AB3-B3FB-F187DEDA71C7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1433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effectLst/>
              </a:rPr>
              <a:t>Решение проблем</a:t>
            </a:r>
          </a:p>
        </p:txBody>
      </p:sp>
      <p:sp>
        <p:nvSpPr>
          <p:cNvPr id="14340" name="Rectangle 3"/>
          <p:cNvSpPr>
            <a:spLocks noGrp="1"/>
          </p:cNvSpPr>
          <p:nvPr>
            <p:ph type="body" idx="1"/>
          </p:nvPr>
        </p:nvSpPr>
        <p:spPr>
          <a:xfrm>
            <a:off x="0" y="1700213"/>
            <a:ext cx="8496300" cy="360362"/>
          </a:xfrm>
        </p:spPr>
        <p:txBody>
          <a:bodyPr/>
          <a:lstStyle/>
          <a:p>
            <a:pPr algn="ctr">
              <a:buFont typeface="Symbol" pitchFamily="18" charset="2"/>
              <a:buNone/>
            </a:pPr>
            <a:r>
              <a:rPr lang="en-US" sz="2800" b="1" smtClean="0"/>
              <a:t> Now take the tables. Let's complete them. </a:t>
            </a:r>
            <a:endParaRPr lang="ru-RU" sz="2800" b="1" smtClean="0"/>
          </a:p>
          <a:p>
            <a:pPr algn="ctr">
              <a:buFont typeface="Symbol" pitchFamily="18" charset="2"/>
              <a:buNone/>
            </a:pPr>
            <a:r>
              <a:rPr lang="en-US" sz="2800" b="1" smtClean="0"/>
              <a:t>Write the names of your classmates.</a:t>
            </a:r>
            <a:endParaRPr lang="ru-RU" sz="2800" b="1" smtClean="0"/>
          </a:p>
        </p:txBody>
      </p:sp>
      <p:graphicFrame>
        <p:nvGraphicFramePr>
          <p:cNvPr id="16537" name="Group 153"/>
          <p:cNvGraphicFramePr>
            <a:graphicFrameLocks noGrp="1"/>
          </p:cNvGraphicFramePr>
          <p:nvPr/>
        </p:nvGraphicFramePr>
        <p:xfrm>
          <a:off x="539750" y="2781300"/>
          <a:ext cx="8064500" cy="3743328"/>
        </p:xfrm>
        <a:graphic>
          <a:graphicData uri="http://schemas.openxmlformats.org/drawingml/2006/table">
            <a:tbl>
              <a:tblPr/>
              <a:tblGrid>
                <a:gridCol w="1079500"/>
                <a:gridCol w="576263"/>
                <a:gridCol w="720725"/>
                <a:gridCol w="576262"/>
                <a:gridCol w="719138"/>
                <a:gridCol w="576262"/>
                <a:gridCol w="1092200"/>
                <a:gridCol w="1087438"/>
                <a:gridCol w="711200"/>
                <a:gridCol w="925512"/>
              </a:tblGrid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food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apples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fish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cereal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milk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hamburgers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chocolate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crisps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hotdogs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Kolya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Natasha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Anna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Julia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Nastya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Daniil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Sasha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Karina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E46A-2E10-4BF9-82B7-D884069CB118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smtClean="0"/>
              <a:t>Социологический опрос</a:t>
            </a:r>
          </a:p>
        </p:txBody>
      </p:sp>
      <p:pic>
        <p:nvPicPr>
          <p:cNvPr id="15364" name="Picture 2" descr="G:\учитель года\8a\IMG_65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062163"/>
            <a:ext cx="3905250" cy="2879725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5365" name="Picture 2" descr="G:\учитель года\8a\IMG_65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3141663"/>
            <a:ext cx="3978275" cy="2879725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1BB6FF-60A4-42CC-8ED1-7144658A3519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Когнитивный подход</a:t>
            </a:r>
          </a:p>
        </p:txBody>
      </p:sp>
      <p:graphicFrame>
        <p:nvGraphicFramePr>
          <p:cNvPr id="24768" name="Group 192"/>
          <p:cNvGraphicFramePr>
            <a:graphicFrameLocks noGrp="1"/>
          </p:cNvGraphicFramePr>
          <p:nvPr/>
        </p:nvGraphicFramePr>
        <p:xfrm>
          <a:off x="539750" y="2205038"/>
          <a:ext cx="7993063" cy="3706824"/>
        </p:xfrm>
        <a:graphic>
          <a:graphicData uri="http://schemas.openxmlformats.org/drawingml/2006/table">
            <a:tbl>
              <a:tblPr/>
              <a:tblGrid>
                <a:gridCol w="1125538"/>
                <a:gridCol w="685800"/>
                <a:gridCol w="574675"/>
                <a:gridCol w="579437"/>
                <a:gridCol w="581025"/>
                <a:gridCol w="808038"/>
                <a:gridCol w="541337"/>
                <a:gridCol w="647700"/>
                <a:gridCol w="647700"/>
                <a:gridCol w="577850"/>
                <a:gridCol w="647700"/>
                <a:gridCol w="576263"/>
              </a:tblGrid>
              <a:tr h="2158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activities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frequency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8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 swimming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 dancing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Listen to music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Play sports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Play Comp. games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Surf the Internet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Watch TV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day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week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month</a:t>
                      </a: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3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Kolya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3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Natasha B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3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Anna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3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Julia G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3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Nastya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3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Daniil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3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Sasha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3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Karina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3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Dima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3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Andrey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every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3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Julia 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37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Ilya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B138B8-F7E7-4B2B-B577-E4B5713C10C9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17411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Free Time Activities</a:t>
            </a:r>
            <a:endParaRPr lang="ru-RU" smtClean="0">
              <a:effectLst/>
            </a:endParaRPr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484313"/>
            <a:ext cx="6911975" cy="4956175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1835150" y="2198688"/>
            <a:ext cx="295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CC0000"/>
                </a:solidFill>
              </a:rPr>
              <a:t>I like to play football</a:t>
            </a:r>
            <a:endParaRPr lang="ru-RU" sz="2000">
              <a:solidFill>
                <a:srgbClr val="CC0000"/>
              </a:solidFill>
            </a:endParaRP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5795963" y="2205038"/>
            <a:ext cx="2305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CC0000"/>
                </a:solidFill>
              </a:rPr>
              <a:t>I like to watch TV</a:t>
            </a:r>
            <a:endParaRPr lang="ru-RU" sz="200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A43163-278B-4F95-B598-0BC3F596B65A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2253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Учение с увлечением</a:t>
            </a:r>
          </a:p>
        </p:txBody>
      </p:sp>
      <p:sp>
        <p:nvSpPr>
          <p:cNvPr id="27651" name="Объект 1"/>
          <p:cNvSpPr>
            <a:spLocks noGrp="1"/>
          </p:cNvSpPr>
          <p:nvPr>
            <p:ph type="body" idx="1"/>
          </p:nvPr>
        </p:nvSpPr>
        <p:spPr>
          <a:xfrm>
            <a:off x="0" y="1844675"/>
            <a:ext cx="8496300" cy="7175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Учащиеся много усваивают, когда им нравится процесс обучения.</a:t>
            </a:r>
          </a:p>
        </p:txBody>
      </p:sp>
      <p:pic>
        <p:nvPicPr>
          <p:cNvPr id="18437" name="Picture 2" descr="G:\учитель года\IMG_6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013" y="3132138"/>
            <a:ext cx="5327650" cy="3249612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8438" name="Picture 3" descr="G:\учитель года\сканы\скан 0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4900" y="3132138"/>
            <a:ext cx="2347913" cy="3241675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8439" name="Picture 2" descr="G:\учитель года\IMG_6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138" y="3144838"/>
            <a:ext cx="5327650" cy="3249612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115116-3B44-477F-B598-5F5EF1999068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19459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effectLst/>
              </a:rPr>
              <a:t>Учение с увлечением</a:t>
            </a:r>
          </a:p>
        </p:txBody>
      </p: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2043113"/>
            <a:ext cx="3384550" cy="2538412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4800" y="3914775"/>
            <a:ext cx="3384550" cy="2538413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946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2043113"/>
            <a:ext cx="3384550" cy="2538412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0CB5E6-B667-42C5-93CE-18809AD45BFE}" type="slidenum">
              <a:rPr lang="ru-RU"/>
              <a:pPr>
                <a:defRPr/>
              </a:pPr>
              <a:t>19</a:t>
            </a:fld>
            <a:endParaRPr lang="ru-RU"/>
          </a:p>
        </p:txBody>
      </p:sp>
      <p:pic>
        <p:nvPicPr>
          <p:cNvPr id="20483" name="Picture 3" descr="G:\учитель года\8a\IMG_65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773238"/>
            <a:ext cx="4105275" cy="2981325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0484" name="Picture 4" descr="G:\учитель года\8a\IMG_656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3141663"/>
            <a:ext cx="4073525" cy="2990850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31750" name="Rectang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Личностный фактор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effectLst/>
              </a:rPr>
              <a:t>Баластаева Мария Габдулловна</a:t>
            </a:r>
          </a:p>
        </p:txBody>
      </p:sp>
      <p:pic>
        <p:nvPicPr>
          <p:cNvPr id="3075" name="Picture 4" descr="БАЛАСТАЕВА МАРИЯ ГАБДУЛЛОВНА КЛ РУК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lum contrast="6000"/>
          </a:blip>
          <a:srcRect/>
          <a:stretch>
            <a:fillRect/>
          </a:stretch>
        </p:blipFill>
        <p:spPr>
          <a:xfrm>
            <a:off x="539750" y="1844675"/>
            <a:ext cx="2928938" cy="4392613"/>
          </a:xfrm>
          <a:ln>
            <a:solidFill>
              <a:schemeClr val="folHlink"/>
            </a:solidFill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743325" y="1773238"/>
            <a:ext cx="4932363" cy="457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Думать легко, действовать трудно, а превратить мысль в действие – самая трудная вещь </a:t>
            </a:r>
            <a:b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свете. </a:t>
            </a:r>
          </a:p>
          <a:p>
            <a:pPr algn="r">
              <a:lnSpc>
                <a:spcPct val="130000"/>
              </a:lnSpc>
              <a:defRPr/>
            </a:pP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И. Гёте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D028A5-FEDB-4064-936D-678B820F17CC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Адаптация заданий</a:t>
            </a:r>
            <a:endParaRPr lang="ru-RU"/>
          </a:p>
        </p:txBody>
      </p:sp>
      <p:sp>
        <p:nvSpPr>
          <p:cNvPr id="23558" name="Rectangle 6"/>
          <p:cNvSpPr>
            <a:spLocks noGrp="1"/>
          </p:cNvSpPr>
          <p:nvPr>
            <p:ph type="body" idx="4294967295"/>
          </p:nvPr>
        </p:nvSpPr>
        <p:spPr>
          <a:xfrm>
            <a:off x="3779838" y="1989138"/>
            <a:ext cx="4752975" cy="4176712"/>
          </a:xfrm>
        </p:spPr>
        <p:txBody>
          <a:bodyPr/>
          <a:lstStyle/>
          <a:p>
            <a:pPr marL="90488" indent="1588" algn="ctr">
              <a:buFont typeface="Symbol" pitchFamily="18" charset="2"/>
              <a:buNone/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Задания должны соответствовать уровню, </a:t>
            </a:r>
            <a:b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 котором находится обучаемый.</a:t>
            </a: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245" t="8139" r="13336"/>
          <a:stretch>
            <a:fillRect/>
          </a:stretch>
        </p:blipFill>
        <p:spPr bwMode="auto">
          <a:xfrm>
            <a:off x="395288" y="2565400"/>
            <a:ext cx="3671887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7A4E83-DE62-46A6-8F18-17C1AA4C738E}" type="slidenum">
              <a:rPr lang="ru-RU"/>
              <a:pPr>
                <a:defRPr/>
              </a:pPr>
              <a:t>21</a:t>
            </a:fld>
            <a:endParaRPr lang="ru-RU"/>
          </a:p>
        </p:txBody>
      </p:sp>
      <p:sp>
        <p:nvSpPr>
          <p:cNvPr id="2457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smtClean="0"/>
              <a:t>Презентация проектов</a:t>
            </a:r>
          </a:p>
        </p:txBody>
      </p:sp>
      <p:pic>
        <p:nvPicPr>
          <p:cNvPr id="22532" name="Picture 2" descr="G:\учитель года\для маши\IMG_0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035175"/>
            <a:ext cx="4249738" cy="2833688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2533" name="Picture 3" descr="G:\учитель года\для маши\Изображение 0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3392488"/>
            <a:ext cx="4248150" cy="2916237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733D-5A52-4213-BAFA-F31DE3941B90}" type="slidenum">
              <a:rPr lang="ru-RU"/>
              <a:pPr>
                <a:defRPr/>
              </a:pPr>
              <a:t>22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smtClean="0"/>
              <a:t>Презентация проектов</a:t>
            </a:r>
          </a:p>
        </p:txBody>
      </p:sp>
      <p:pic>
        <p:nvPicPr>
          <p:cNvPr id="23556" name="Picture 4" descr="G:\учитель года\ска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6738" y="1990725"/>
            <a:ext cx="2886075" cy="3959225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3557" name="Picture 5" descr="G:\учитель года\сканы\скан 0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550" y="1989138"/>
            <a:ext cx="2881313" cy="3959225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3558" name="Picture 3" descr="G:\учитель года\скан 001.jpg"/>
          <p:cNvPicPr>
            <a:picLocks noChangeAspect="1" noChangeArrowheads="1"/>
          </p:cNvPicPr>
          <p:nvPr/>
        </p:nvPicPr>
        <p:blipFill>
          <a:blip r:embed="rId4"/>
          <a:srcRect l="3676" b="2095"/>
          <a:stretch>
            <a:fillRect/>
          </a:stretch>
        </p:blipFill>
        <p:spPr bwMode="auto">
          <a:xfrm>
            <a:off x="3182938" y="2349500"/>
            <a:ext cx="2732087" cy="3959225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547CB2-C121-4FF2-AB30-2EE2A310AE75}" type="slidenum">
              <a:rPr lang="ru-RU"/>
              <a:pPr>
                <a:defRPr/>
              </a:pPr>
              <a:t>23</a:t>
            </a:fld>
            <a:endParaRPr lang="ru-RU"/>
          </a:p>
        </p:txBody>
      </p:sp>
      <p:pic>
        <p:nvPicPr>
          <p:cNvPr id="24579" name="Picture 2" descr="G:\учитель года\для маши\Изображение 0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1882775"/>
            <a:ext cx="4679950" cy="2982913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4580" name="Picture 3" descr="G:\учитель года\для маши\IMG_0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8500" y="3051175"/>
            <a:ext cx="4095750" cy="3186113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4584" name="Rectangle 8"/>
          <p:cNvSpPr>
            <a:spLocks noGrp="1"/>
          </p:cNvSpPr>
          <p:nvPr>
            <p:ph type="title" idx="429496729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 sz="4000" smtClean="0"/>
              <a:t>Презентация проектов</a:t>
            </a:r>
          </a:p>
        </p:txBody>
      </p:sp>
      <p:sp>
        <p:nvSpPr>
          <p:cNvPr id="26632" name="Rectangle 8"/>
          <p:cNvSpPr>
            <a:spLocks noGrp="1"/>
          </p:cNvSpPr>
          <p:nvPr>
            <p:ph type="body" idx="4294967295"/>
          </p:nvPr>
        </p:nvSpPr>
        <p:spPr>
          <a:xfrm>
            <a:off x="0" y="5086350"/>
            <a:ext cx="3598863" cy="1079500"/>
          </a:xfrm>
        </p:spPr>
        <p:txBody>
          <a:bodyPr/>
          <a:lstStyle/>
          <a:p>
            <a:pPr algn="ctr">
              <a:buFont typeface="Symbol" pitchFamily="18" charset="2"/>
              <a:buNone/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Праздники стран изучаемого языка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556DE-68BF-45F4-B844-6CAC1D2806ED}" type="slidenum">
              <a:rPr lang="ru-RU"/>
              <a:pPr>
                <a:defRPr/>
              </a:pPr>
              <a:t>24</a:t>
            </a:fld>
            <a:endParaRPr lang="ru-RU"/>
          </a:p>
        </p:txBody>
      </p:sp>
      <p:grpSp>
        <p:nvGrpSpPr>
          <p:cNvPr id="25603" name="Group 10"/>
          <p:cNvGrpSpPr>
            <a:grpSpLocks/>
          </p:cNvGrpSpPr>
          <p:nvPr/>
        </p:nvGrpSpPr>
        <p:grpSpPr bwMode="auto">
          <a:xfrm>
            <a:off x="539750" y="1989138"/>
            <a:ext cx="4824413" cy="3744912"/>
            <a:chOff x="340" y="1706"/>
            <a:chExt cx="3039" cy="2359"/>
          </a:xfrm>
        </p:grpSpPr>
        <p:pic>
          <p:nvPicPr>
            <p:cNvPr id="2" name="Picture 6" descr="IMG_0616"/>
            <p:cNvPicPr>
              <a:picLocks noChangeAspect="1" noChangeArrowheads="1"/>
            </p:cNvPicPr>
            <p:nvPr/>
          </p:nvPicPr>
          <p:blipFill>
            <a:blip r:embed="rId2">
              <a:lum bright="6000" contrast="12000"/>
            </a:blip>
            <a:srcRect/>
            <a:stretch>
              <a:fillRect/>
            </a:stretch>
          </p:blipFill>
          <p:spPr bwMode="auto">
            <a:xfrm>
              <a:off x="340" y="1706"/>
              <a:ext cx="3039" cy="2359"/>
            </a:xfrm>
            <a:prstGeom prst="rect">
              <a:avLst/>
            </a:prstGeom>
            <a:noFill/>
            <a:ln w="76200" cmpd="tri">
              <a:solidFill>
                <a:schemeClr val="folHlink"/>
              </a:solidFill>
              <a:miter lim="800000"/>
              <a:headEnd/>
              <a:tailEnd/>
            </a:ln>
          </p:spPr>
        </p:pic>
        <p:pic>
          <p:nvPicPr>
            <p:cNvPr id="25611" name="Picture 7" descr="IMG_0617"/>
            <p:cNvPicPr>
              <a:picLocks noChangeAspect="1" noChangeArrowheads="1"/>
            </p:cNvPicPr>
            <p:nvPr/>
          </p:nvPicPr>
          <p:blipFill>
            <a:blip r:embed="rId3">
              <a:lum bright="6000"/>
            </a:blip>
            <a:srcRect/>
            <a:stretch>
              <a:fillRect/>
            </a:stretch>
          </p:blipFill>
          <p:spPr bwMode="auto">
            <a:xfrm>
              <a:off x="2046" y="2573"/>
              <a:ext cx="341" cy="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5604" name="Picture 9" descr="скан 0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1989138"/>
            <a:ext cx="2728913" cy="3744912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7657" name="Rectangle 9"/>
          <p:cNvSpPr>
            <a:spLocks/>
          </p:cNvSpPr>
          <p:nvPr/>
        </p:nvSpPr>
        <p:spPr bwMode="auto">
          <a:xfrm>
            <a:off x="323850" y="5805488"/>
            <a:ext cx="81375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76200" cmpd="tri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73050" indent="-273050" algn="ctr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/>
            </a:pP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Конкурс английской и американской поэзии</a:t>
            </a:r>
          </a:p>
        </p:txBody>
      </p:sp>
      <p:sp>
        <p:nvSpPr>
          <p:cNvPr id="25610" name="Rectangle 10"/>
          <p:cNvSpPr>
            <a:spLocks noGrp="1"/>
          </p:cNvSpPr>
          <p:nvPr>
            <p:ph type="title" idx="4294967295"/>
          </p:nvPr>
        </p:nvSpPr>
        <p:spPr>
          <a:xfrm>
            <a:off x="1619250" y="404813"/>
            <a:ext cx="6048375" cy="787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 sz="4000" smtClean="0"/>
              <a:t>Презентация проектов</a:t>
            </a:r>
          </a:p>
        </p:txBody>
      </p:sp>
      <p:grpSp>
        <p:nvGrpSpPr>
          <p:cNvPr id="25607" name="Group 10"/>
          <p:cNvGrpSpPr>
            <a:grpSpLocks/>
          </p:cNvGrpSpPr>
          <p:nvPr/>
        </p:nvGrpSpPr>
        <p:grpSpPr bwMode="auto">
          <a:xfrm>
            <a:off x="692150" y="2141538"/>
            <a:ext cx="4824413" cy="3744912"/>
            <a:chOff x="340" y="1706"/>
            <a:chExt cx="3039" cy="2359"/>
          </a:xfrm>
        </p:grpSpPr>
        <p:pic>
          <p:nvPicPr>
            <p:cNvPr id="25608" name="Picture 6" descr="IMG_0616"/>
            <p:cNvPicPr>
              <a:picLocks noChangeAspect="1" noChangeArrowheads="1"/>
            </p:cNvPicPr>
            <p:nvPr/>
          </p:nvPicPr>
          <p:blipFill>
            <a:blip r:embed="rId2">
              <a:lum bright="6000" contrast="12000"/>
            </a:blip>
            <a:srcRect/>
            <a:stretch>
              <a:fillRect/>
            </a:stretch>
          </p:blipFill>
          <p:spPr bwMode="auto">
            <a:xfrm>
              <a:off x="340" y="1706"/>
              <a:ext cx="3039" cy="2359"/>
            </a:xfrm>
            <a:prstGeom prst="rect">
              <a:avLst/>
            </a:prstGeom>
            <a:noFill/>
            <a:ln w="76200" cmpd="tri">
              <a:solidFill>
                <a:schemeClr val="folHlink"/>
              </a:solidFill>
              <a:miter lim="800000"/>
              <a:headEnd/>
              <a:tailEnd/>
            </a:ln>
          </p:spPr>
        </p:pic>
        <p:pic>
          <p:nvPicPr>
            <p:cNvPr id="25609" name="Picture 7" descr="IMG_0617"/>
            <p:cNvPicPr>
              <a:picLocks noChangeAspect="1" noChangeArrowheads="1"/>
            </p:cNvPicPr>
            <p:nvPr/>
          </p:nvPicPr>
          <p:blipFill>
            <a:blip r:embed="rId3">
              <a:lum bright="6000"/>
            </a:blip>
            <a:srcRect/>
            <a:stretch>
              <a:fillRect/>
            </a:stretch>
          </p:blipFill>
          <p:spPr bwMode="auto">
            <a:xfrm>
              <a:off x="2046" y="2573"/>
              <a:ext cx="341" cy="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D43AFB-2EE4-4702-972E-074290FFFFAA}" type="slidenum">
              <a:rPr lang="ru-RU"/>
              <a:pPr>
                <a:defRPr/>
              </a:pPr>
              <a:t>25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100" smtClean="0"/>
              <a:t>Возможные риски</a:t>
            </a:r>
          </a:p>
        </p:txBody>
      </p:sp>
      <p:sp>
        <p:nvSpPr>
          <p:cNvPr id="35843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Временной</a:t>
            </a:r>
          </a:p>
          <a:p>
            <a:pPr marL="457200" indent="-457200" eaLnBrk="1" hangingPunct="1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Мотивационный</a:t>
            </a:r>
          </a:p>
          <a:p>
            <a:pPr marL="457200" indent="-457200" eaLnBrk="1" hangingPunct="1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Личностный</a:t>
            </a:r>
          </a:p>
          <a:p>
            <a:pPr marL="457200" indent="-457200" eaLnBrk="1" hangingPunct="1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Коммуникационный</a:t>
            </a:r>
          </a:p>
        </p:txBody>
      </p:sp>
      <p:pic>
        <p:nvPicPr>
          <p:cNvPr id="26629" name="Picture 5" descr="i?id=206993092-0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4211638" y="4149725"/>
            <a:ext cx="352742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09438D-0AC9-44F3-885F-F56B44ACC972}" type="slidenum">
              <a:rPr lang="ru-RU"/>
              <a:pPr>
                <a:defRPr/>
              </a:pPr>
              <a:t>26</a:t>
            </a:fld>
            <a:endParaRPr lang="ru-RU"/>
          </a:p>
        </p:txBody>
      </p:sp>
      <p:sp>
        <p:nvSpPr>
          <p:cNvPr id="27651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effectLst/>
              </a:rPr>
              <a:t>Выполнение проектов</a:t>
            </a:r>
          </a:p>
        </p:txBody>
      </p:sp>
      <p:graphicFrame>
        <p:nvGraphicFramePr>
          <p:cNvPr id="27652" name="Object 5"/>
          <p:cNvGraphicFramePr>
            <a:graphicFrameLocks noChangeAspect="1"/>
          </p:cNvGraphicFramePr>
          <p:nvPr/>
        </p:nvGraphicFramePr>
        <p:xfrm>
          <a:off x="973138" y="2058988"/>
          <a:ext cx="7127875" cy="3890962"/>
        </p:xfrm>
        <a:graphic>
          <a:graphicData uri="http://schemas.openxmlformats.org/presentationml/2006/ole">
            <p:oleObj spid="_x0000_s27652" name="Диаграмма" r:id="rId3" imgW="4476716" imgH="2162190" progId="Excel.Chart.8">
              <p:embed/>
            </p:oleObj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B5E41D-C74C-43C0-B19F-4899CD9EB8F3}" type="slidenum">
              <a:rPr lang="ru-RU"/>
              <a:pPr>
                <a:defRPr/>
              </a:pPr>
              <a:t>27</a:t>
            </a:fld>
            <a:endParaRPr lang="ru-RU"/>
          </a:p>
        </p:txBody>
      </p:sp>
      <p:sp>
        <p:nvSpPr>
          <p:cNvPr id="2867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effectLst/>
              </a:rPr>
              <a:t>Выполнение проектов</a:t>
            </a:r>
          </a:p>
        </p:txBody>
      </p:sp>
      <p:graphicFrame>
        <p:nvGraphicFramePr>
          <p:cNvPr id="28676" name="Object 8"/>
          <p:cNvGraphicFramePr>
            <a:graphicFrameLocks noChangeAspect="1"/>
          </p:cNvGraphicFramePr>
          <p:nvPr/>
        </p:nvGraphicFramePr>
        <p:xfrm>
          <a:off x="468313" y="2060575"/>
          <a:ext cx="3959225" cy="4235450"/>
        </p:xfrm>
        <a:graphic>
          <a:graphicData uri="http://schemas.openxmlformats.org/presentationml/2006/ole">
            <p:oleObj spid="_x0000_s28676" name="Диаграмма" r:id="rId3" imgW="2876653" imgH="2543221" progId="Excel.Chart.8">
              <p:embed/>
            </p:oleObj>
          </a:graphicData>
        </a:graphic>
      </p:graphicFrame>
      <p:graphicFrame>
        <p:nvGraphicFramePr>
          <p:cNvPr id="28677" name="Object 9"/>
          <p:cNvGraphicFramePr>
            <a:graphicFrameLocks noChangeAspect="1"/>
          </p:cNvGraphicFramePr>
          <p:nvPr/>
        </p:nvGraphicFramePr>
        <p:xfrm>
          <a:off x="4643438" y="2060575"/>
          <a:ext cx="4032250" cy="4248150"/>
        </p:xfrm>
        <a:graphic>
          <a:graphicData uri="http://schemas.openxmlformats.org/presentationml/2006/ole">
            <p:oleObj spid="_x0000_s28677" name="Диаграмма" r:id="rId4" imgW="3000495" imgH="2543221" progId="Excel.Chart.8">
              <p:embed/>
            </p:oleObj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E8C13-B211-4FFF-8C6C-B3A594D7E02B}" type="slidenum">
              <a:rPr lang="ru-RU"/>
              <a:pPr>
                <a:defRPr/>
              </a:pPr>
              <a:t>28</a:t>
            </a:fld>
            <a:endParaRPr lang="ru-RU"/>
          </a:p>
        </p:txBody>
      </p:sp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defRPr/>
            </a:pPr>
            <a:endParaRPr lang="ru-RU" sz="3200" smtClean="0">
              <a:solidFill>
                <a:srgbClr val="CC0000"/>
              </a:solidFill>
            </a:endParaRPr>
          </a:p>
        </p:txBody>
      </p:sp>
      <p:sp>
        <p:nvSpPr>
          <p:cNvPr id="29701" name="Rectangle 5"/>
          <p:cNvSpPr>
            <a:spLocks noGrp="1"/>
          </p:cNvSpPr>
          <p:nvPr>
            <p:ph type="body" idx="4294967295"/>
          </p:nvPr>
        </p:nvSpPr>
        <p:spPr>
          <a:xfrm>
            <a:off x="323850" y="1628775"/>
            <a:ext cx="8496300" cy="4464050"/>
          </a:xfrm>
        </p:spPr>
        <p:txBody>
          <a:bodyPr/>
          <a:lstStyle/>
          <a:p>
            <a:pPr algn="ctr">
              <a:lnSpc>
                <a:spcPct val="110000"/>
              </a:lnSpc>
              <a:buFont typeface="Symbol" pitchFamily="18" charset="2"/>
              <a:buNone/>
              <a:defRPr/>
            </a:pPr>
            <a: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Своим ученикам</a:t>
            </a:r>
            <a:b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 сердце отдаёте!</a:t>
            </a:r>
            <a:b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всё спасибо вам,</a:t>
            </a:r>
            <a:b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Успехов вам в работе,</a:t>
            </a:r>
            <a:b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Весны и теплоты,</a:t>
            </a:r>
            <a:b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Улыбок, пониманья</a:t>
            </a:r>
            <a:b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Пусть сбудутся мечты,</a:t>
            </a:r>
            <a:b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Исполнятся желанья!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0DC9CD-838A-46BF-98BB-E1FA1E3312CF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4099" name="Rectangle 2"/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sz="3200" smtClean="0">
                <a:effectLst/>
              </a:rPr>
              <a:t>Проектная деятельность на уроках английского языка.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4294967295"/>
          </p:nvPr>
        </p:nvSpPr>
        <p:spPr>
          <a:xfrm>
            <a:off x="3492500" y="1844675"/>
            <a:ext cx="5327650" cy="4176713"/>
          </a:xfrm>
        </p:spPr>
        <p:txBody>
          <a:bodyPr/>
          <a:lstStyle/>
          <a:p>
            <a:pPr marL="0" indent="0" algn="ctr" eaLnBrk="1" hangingPunct="1">
              <a:buFont typeface="Symbol" pitchFamily="18" charset="2"/>
              <a:buNone/>
              <a:defRPr/>
            </a:pPr>
            <a:r>
              <a:rPr lang="ru-RU" sz="2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Метод проектов относится </a:t>
            </a:r>
            <a:br>
              <a:rPr lang="ru-RU" sz="2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 современным образовательным технологиям.</a:t>
            </a:r>
          </a:p>
          <a:p>
            <a:pPr marL="0" indent="0" algn="ctr" eaLnBrk="1" hangingPunct="1">
              <a:buFont typeface="Symbol" pitchFamily="18" charset="2"/>
              <a:buNone/>
              <a:defRPr/>
            </a:pPr>
            <a:r>
              <a:rPr lang="ru-RU" sz="2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Основная идея проектов - перенести акцент с различного вида упражнений на активную мыслительную деятельность учащихся в ходе совместной творческой работы.</a:t>
            </a:r>
          </a:p>
        </p:txBody>
      </p:sp>
      <p:pic>
        <p:nvPicPr>
          <p:cNvPr id="4101" name="Picture 2" descr="G:\учитель года\сканы\скан 004.jpg"/>
          <p:cNvPicPr>
            <a:picLocks noChangeAspect="1" noChangeArrowheads="1"/>
          </p:cNvPicPr>
          <p:nvPr/>
        </p:nvPicPr>
        <p:blipFill>
          <a:blip r:embed="rId2">
            <a:lum contrast="12000"/>
          </a:blip>
          <a:srcRect l="4361" t="4611" r="5524" b="4611"/>
          <a:stretch>
            <a:fillRect/>
          </a:stretch>
        </p:blipFill>
        <p:spPr bwMode="auto">
          <a:xfrm>
            <a:off x="539750" y="1916113"/>
            <a:ext cx="3051175" cy="4392612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502BF7-E472-4AA4-9AEB-AFE427DC081E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Типы проектов</a:t>
            </a:r>
            <a:endParaRPr lang="ru-RU" dirty="0"/>
          </a:p>
        </p:txBody>
      </p:sp>
      <p:sp>
        <p:nvSpPr>
          <p:cNvPr id="12289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113" indent="-11113">
              <a:buFont typeface="Wingdings" pitchFamily="2" charset="2"/>
              <a:buChar char="Ø"/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исследовательский</a:t>
            </a:r>
          </a:p>
          <a:p>
            <a:pPr marL="11113" indent="-11113">
              <a:buFont typeface="Wingdings" pitchFamily="2" charset="2"/>
              <a:buChar char="Ø"/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творческий</a:t>
            </a:r>
          </a:p>
          <a:p>
            <a:pPr marL="11113" indent="-11113">
              <a:buFont typeface="Wingdings" pitchFamily="2" charset="2"/>
              <a:buChar char="Ø"/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ролево-игровой</a:t>
            </a:r>
          </a:p>
          <a:p>
            <a:pPr marL="11113" indent="-11113">
              <a:buFont typeface="Wingdings" pitchFamily="2" charset="2"/>
              <a:buChar char="Ø"/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информационный</a:t>
            </a:r>
          </a:p>
          <a:p>
            <a:pPr marL="11113" indent="-11113">
              <a:buFont typeface="Wingdings" pitchFamily="2" charset="2"/>
              <a:buChar char="Ø"/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монопроект, межпредметный</a:t>
            </a:r>
          </a:p>
          <a:p>
            <a:pPr marL="11113" indent="-11113">
              <a:buFont typeface="Wingdings" pitchFamily="2" charset="2"/>
              <a:buChar char="Ø"/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личностный, парный, групповой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0F632-EB8C-4B8F-B5DD-61A77088996D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Этапы создания проекта</a:t>
            </a:r>
            <a:endParaRPr lang="ru-RU" dirty="0"/>
          </a:p>
        </p:txBody>
      </p:sp>
      <p:sp>
        <p:nvSpPr>
          <p:cNvPr id="13313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buFont typeface="Symbol" pitchFamily="18" charset="2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 этап - планирование в классе</a:t>
            </a:r>
          </a:p>
          <a:p>
            <a:pPr>
              <a:lnSpc>
                <a:spcPct val="110000"/>
              </a:lnSpc>
              <a:buFont typeface="Symbol" pitchFamily="18" charset="2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 этап – выполнение проекта</a:t>
            </a:r>
          </a:p>
          <a:p>
            <a:pPr>
              <a:lnSpc>
                <a:spcPct val="110000"/>
              </a:lnSpc>
              <a:buFont typeface="Symbol" pitchFamily="18" charset="2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 этап –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возвращение в класс</a:t>
            </a:r>
          </a:p>
          <a:p>
            <a:pPr>
              <a:lnSpc>
                <a:spcPct val="110000"/>
              </a:lnSpc>
              <a:buFont typeface="Symbol" pitchFamily="18" charset="2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 этап – презентация проекта</a:t>
            </a:r>
          </a:p>
          <a:p>
            <a:pPr>
              <a:lnSpc>
                <a:spcPct val="110000"/>
              </a:lnSpc>
              <a:buFont typeface="Symbol" pitchFamily="18" charset="2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 этап – контроль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825759-0DCF-4F78-BBFD-442F4E5CD96E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smtClean="0"/>
              <a:t>УМК «Английский в фокусе»</a:t>
            </a:r>
          </a:p>
        </p:txBody>
      </p:sp>
      <p:pic>
        <p:nvPicPr>
          <p:cNvPr id="7172" name="Picture 7" descr="Купить книгу &quot;Английский язык. Английский в фокусе. 3 класс. Учебник&quot; Надежда Быкова в книжном интернет-магазине Read.ru"/>
          <p:cNvPicPr>
            <a:picLocks noChangeAspect="1" noChangeArrowheads="1"/>
          </p:cNvPicPr>
          <p:nvPr/>
        </p:nvPicPr>
        <p:blipFill>
          <a:blip r:embed="rId2"/>
          <a:srcRect r="3915" b="1857"/>
          <a:stretch>
            <a:fillRect/>
          </a:stretch>
        </p:blipFill>
        <p:spPr bwMode="auto">
          <a:xfrm>
            <a:off x="539750" y="2135188"/>
            <a:ext cx="2447925" cy="3381375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7173" name="Picture 9" descr="Spotlight 2 (Class CDs). УМК &quot;Английский в фокусе для 2 класса&quot; Скачать книг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2927350"/>
            <a:ext cx="2473325" cy="3381375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7174" name="Picture 11" descr="Spotligh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88075" y="2135188"/>
            <a:ext cx="2417763" cy="3381375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9F2023-4F34-459D-8B6E-D06700AB8D39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smtClean="0"/>
              <a:t>УМК «Английский в фокусе» </a:t>
            </a:r>
            <a:r>
              <a:rPr lang="ru-RU" sz="3600" smtClean="0"/>
              <a:t>Языковой портфель</a:t>
            </a:r>
          </a:p>
        </p:txBody>
      </p:sp>
      <p:pic>
        <p:nvPicPr>
          <p:cNvPr id="8196" name="Picture 2" descr="G:\учитель года\сканы\скан 000.jpg"/>
          <p:cNvPicPr>
            <a:picLocks noChangeAspect="1" noChangeArrowheads="1"/>
          </p:cNvPicPr>
          <p:nvPr/>
        </p:nvPicPr>
        <p:blipFill>
          <a:blip r:embed="rId2">
            <a:lum bright="-6000" contrast="30000"/>
          </a:blip>
          <a:srcRect/>
          <a:stretch>
            <a:fillRect/>
          </a:stretch>
        </p:blipFill>
        <p:spPr bwMode="auto">
          <a:xfrm>
            <a:off x="3348038" y="2492375"/>
            <a:ext cx="2357437" cy="2949575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8197" name="Picture 3" descr="G:\учитель года\сканы\скан 001.jpg"/>
          <p:cNvPicPr>
            <a:picLocks noChangeAspect="1" noChangeArrowheads="1"/>
          </p:cNvPicPr>
          <p:nvPr/>
        </p:nvPicPr>
        <p:blipFill>
          <a:blip r:embed="rId3">
            <a:lum bright="-6000" contrast="30000"/>
          </a:blip>
          <a:srcRect/>
          <a:stretch>
            <a:fillRect/>
          </a:stretch>
        </p:blipFill>
        <p:spPr bwMode="auto">
          <a:xfrm>
            <a:off x="4787900" y="3357563"/>
            <a:ext cx="2386013" cy="2951162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8198" name="Picture 4" descr="G:\учитель года\сканы\скан 002.jpg"/>
          <p:cNvPicPr>
            <a:picLocks noChangeAspect="1" noChangeArrowheads="1"/>
          </p:cNvPicPr>
          <p:nvPr/>
        </p:nvPicPr>
        <p:blipFill>
          <a:blip r:embed="rId4">
            <a:lum bright="-12000" contrast="42000"/>
          </a:blip>
          <a:srcRect/>
          <a:stretch>
            <a:fillRect/>
          </a:stretch>
        </p:blipFill>
        <p:spPr bwMode="auto">
          <a:xfrm>
            <a:off x="6372225" y="2493963"/>
            <a:ext cx="2293938" cy="2951162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8199" name="Picture 13" descr="Английский 2 класс spotlight - Архив программ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1844675"/>
            <a:ext cx="2644775" cy="3859213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1A5D7C-3945-4F4F-B445-14168A138A18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18437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rtl="1" eaLnBrk="1" hangingPunct="1">
              <a:defRPr/>
            </a:pPr>
            <a:r>
              <a:rPr lang="ru-RU" sz="3200" smtClean="0"/>
              <a:t>УМК «Английский в фокусе»  Языковой портфель</a:t>
            </a:r>
            <a:r>
              <a:rPr lang="ru-RU" sz="4000" smtClean="0"/>
              <a:t> </a:t>
            </a:r>
          </a:p>
        </p:txBody>
      </p:sp>
      <p:pic>
        <p:nvPicPr>
          <p:cNvPr id="9220" name="Picture 2" descr="G:\учитель года\сканы 2\скан.jpg"/>
          <p:cNvPicPr>
            <a:picLocks noChangeAspect="1" noChangeArrowheads="1"/>
          </p:cNvPicPr>
          <p:nvPr/>
        </p:nvPicPr>
        <p:blipFill>
          <a:blip r:embed="rId2">
            <a:lum bright="-12000" contrast="42000"/>
          </a:blip>
          <a:srcRect/>
          <a:stretch>
            <a:fillRect/>
          </a:stretch>
        </p:blipFill>
        <p:spPr bwMode="auto">
          <a:xfrm>
            <a:off x="947738" y="2133600"/>
            <a:ext cx="2687637" cy="3455988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9221" name="Picture 3" descr="G:\учитель года\сканы 2\скан 002.jpg"/>
          <p:cNvPicPr>
            <a:picLocks noChangeAspect="1" noChangeArrowheads="1"/>
          </p:cNvPicPr>
          <p:nvPr/>
        </p:nvPicPr>
        <p:blipFill>
          <a:blip r:embed="rId3">
            <a:lum contrast="18000"/>
          </a:blip>
          <a:srcRect/>
          <a:stretch>
            <a:fillRect/>
          </a:stretch>
        </p:blipFill>
        <p:spPr bwMode="auto">
          <a:xfrm>
            <a:off x="3317875" y="2852738"/>
            <a:ext cx="2622550" cy="3454400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9222" name="Picture 4" descr="G:\учитель года\сканы 2\скан 001.jpg"/>
          <p:cNvPicPr>
            <a:picLocks noChangeAspect="1" noChangeArrowheads="1"/>
          </p:cNvPicPr>
          <p:nvPr/>
        </p:nvPicPr>
        <p:blipFill>
          <a:blip r:embed="rId4">
            <a:lum contrast="18000"/>
          </a:blip>
          <a:srcRect/>
          <a:stretch>
            <a:fillRect/>
          </a:stretch>
        </p:blipFill>
        <p:spPr bwMode="auto">
          <a:xfrm>
            <a:off x="5580063" y="2133600"/>
            <a:ext cx="2560637" cy="3455988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719BAA-5D45-4DEE-8ED6-BFF7FBBDF920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smtClean="0"/>
              <a:t>УМК «Английский в фокусе» Проекты</a:t>
            </a:r>
            <a:r>
              <a:rPr lang="ru-RU" sz="4000" smtClean="0"/>
              <a:t> </a:t>
            </a:r>
          </a:p>
        </p:txBody>
      </p:sp>
      <p:pic>
        <p:nvPicPr>
          <p:cNvPr id="10244" name="Picture 2" descr="C:\Users\user\Desktop\Фото для конкурса\PICT00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133600"/>
            <a:ext cx="5256213" cy="3943350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1101</TotalTime>
  <Words>349</Words>
  <Application>Microsoft Office PowerPoint</Application>
  <PresentationFormat>Экран (4:3)</PresentationFormat>
  <Paragraphs>175</Paragraphs>
  <Slides>28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Symbol</vt:lpstr>
      <vt:lpstr>Calibri</vt:lpstr>
      <vt:lpstr>Candara</vt:lpstr>
      <vt:lpstr>Wingdings</vt:lpstr>
      <vt:lpstr>Times New Roman</vt:lpstr>
      <vt:lpstr>Волна</vt:lpstr>
      <vt:lpstr>Диаграмма Microsoft Office Excel</vt:lpstr>
      <vt:lpstr>ПРОЕКТНАЯ ДЕЯТЕЛЬНОСТЬ  НА УРОКАХ  АНГЛИЙСКОГО ЯЗЫКА</vt:lpstr>
      <vt:lpstr>Баластаева Мария Габдулловна</vt:lpstr>
      <vt:lpstr>Проектная деятельность на уроках английского языка.</vt:lpstr>
      <vt:lpstr>Типы проектов</vt:lpstr>
      <vt:lpstr>Этапы создания проекта</vt:lpstr>
      <vt:lpstr>УМК «Английский в фокусе»</vt:lpstr>
      <vt:lpstr>УМК «Английский в фокусе» Языковой портфель</vt:lpstr>
      <vt:lpstr>УМК «Английский в фокусе»  Языковой портфель </vt:lpstr>
      <vt:lpstr>УМК «Английский в фокусе» Проекты </vt:lpstr>
      <vt:lpstr>Основные принципы проектной работы</vt:lpstr>
      <vt:lpstr>Вариативность</vt:lpstr>
      <vt:lpstr>Решение проблем</vt:lpstr>
      <vt:lpstr>Решение проблем</vt:lpstr>
      <vt:lpstr>Социологический опрос</vt:lpstr>
      <vt:lpstr>Когнитивный подход</vt:lpstr>
      <vt:lpstr>Free Time Activities</vt:lpstr>
      <vt:lpstr>Учение с увлечением</vt:lpstr>
      <vt:lpstr>Учение с увлечением</vt:lpstr>
      <vt:lpstr>Личностный фактор</vt:lpstr>
      <vt:lpstr>Адаптация заданий</vt:lpstr>
      <vt:lpstr>Презентация проектов</vt:lpstr>
      <vt:lpstr>Презентация проектов</vt:lpstr>
      <vt:lpstr>Презентация проектов</vt:lpstr>
      <vt:lpstr>Презентация проектов</vt:lpstr>
      <vt:lpstr>Возможные риски</vt:lpstr>
      <vt:lpstr>Выполнение проектов</vt:lpstr>
      <vt:lpstr>Выполнение проектов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на уроках английского языка</dc:title>
  <dc:creator>user</dc:creator>
  <cp:lastModifiedBy>user</cp:lastModifiedBy>
  <cp:revision>132</cp:revision>
  <dcterms:created xsi:type="dcterms:W3CDTF">2015-01-31T18:30:45Z</dcterms:created>
  <dcterms:modified xsi:type="dcterms:W3CDTF">2022-11-27T12:20:46Z</dcterms:modified>
</cp:coreProperties>
</file>