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3" r:id="rId4"/>
    <p:sldId id="277" r:id="rId5"/>
    <p:sldId id="289" r:id="rId6"/>
    <p:sldId id="261" r:id="rId7"/>
    <p:sldId id="287" r:id="rId8"/>
    <p:sldId id="270" r:id="rId9"/>
    <p:sldId id="291" r:id="rId10"/>
    <p:sldId id="274" r:id="rId11"/>
    <p:sldId id="276" r:id="rId12"/>
    <p:sldId id="292" r:id="rId13"/>
    <p:sldId id="269" r:id="rId14"/>
    <p:sldId id="294" r:id="rId15"/>
    <p:sldId id="293" r:id="rId16"/>
    <p:sldId id="295" r:id="rId17"/>
    <p:sldId id="296" r:id="rId18"/>
    <p:sldId id="297" r:id="rId19"/>
    <p:sldId id="283" r:id="rId20"/>
    <p:sldId id="285" r:id="rId21"/>
    <p:sldId id="288" r:id="rId22"/>
    <p:sldId id="284" r:id="rId23"/>
    <p:sldId id="268" r:id="rId24"/>
    <p:sldId id="264" r:id="rId25"/>
    <p:sldId id="279" r:id="rId26"/>
    <p:sldId id="286" r:id="rId27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10D"/>
    <a:srgbClr val="FFD10D"/>
    <a:srgbClr val="A3E729"/>
    <a:srgbClr val="FFD525"/>
    <a:srgbClr val="FFFFFF"/>
    <a:srgbClr val="FFFF99"/>
    <a:srgbClr val="FFFF66"/>
    <a:srgbClr val="BCFF79"/>
    <a:srgbClr val="A9FF5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3" autoAdjust="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350B5-F229-43A2-B9E0-AC5BD827340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DCA90-93B1-4A0B-AEB5-E76C80EF7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365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EF13-143B-459E-8484-E3EA4AA5AD64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522920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Воспитатели: Гордиенко М.К.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                           Михалева М.С.</a:t>
            </a:r>
            <a:endParaRPr lang="ru-RU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AAED6A-7B51-C135-5DDD-7687E3B2B2BC}"/>
              </a:ext>
            </a:extLst>
          </p:cNvPr>
          <p:cNvSpPr txBox="1"/>
          <p:nvPr/>
        </p:nvSpPr>
        <p:spPr>
          <a:xfrm>
            <a:off x="1403648" y="1412776"/>
            <a:ext cx="6219564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Лето, ах, лето!!!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Средняя группа№ 1</a:t>
            </a:r>
          </a:p>
        </p:txBody>
      </p:sp>
    </p:spTree>
  </p:cSld>
  <p:clrMapOvr>
    <a:masterClrMapping/>
  </p:clrMapOvr>
  <p:transition spd="slow" advClick="0" advTm="6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1CA3F4-D8E3-3000-75B8-82639ABB48E6}"/>
              </a:ext>
            </a:extLst>
          </p:cNvPr>
          <p:cNvSpPr txBox="1"/>
          <p:nvPr/>
        </p:nvSpPr>
        <p:spPr>
          <a:xfrm>
            <a:off x="3635896" y="188640"/>
            <a:ext cx="482453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Повар был сегодня я!</a:t>
            </a:r>
          </a:p>
          <a:p>
            <a:pPr algn="l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Это здорово,  друзья!</a:t>
            </a:r>
          </a:p>
          <a:p>
            <a:pPr algn="l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Приглашаю к столу вас –</a:t>
            </a:r>
          </a:p>
          <a:p>
            <a:pPr algn="l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Угощу я всех сейчас!</a:t>
            </a:r>
            <a:br>
              <a:rPr lang="ru-RU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</a:br>
            <a:endParaRPr lang="ru-RU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09D870-0292-4C9B-B0DA-80069AAC6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21" y="1665968"/>
            <a:ext cx="4932313" cy="4811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07A024-87EF-DFB0-686C-D6A0548A8E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37" y="1556792"/>
            <a:ext cx="3114228" cy="41521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562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F2B2BF-BD3C-0ADD-E99D-BC013D5E5F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8783"/>
            <a:ext cx="4752528" cy="63365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82BF9B-A5BF-8D6C-32E9-EBAB69010BDB}"/>
              </a:ext>
            </a:extLst>
          </p:cNvPr>
          <p:cNvSpPr txBox="1"/>
          <p:nvPr/>
        </p:nvSpPr>
        <p:spPr>
          <a:xfrm>
            <a:off x="6228184" y="3861048"/>
            <a:ext cx="24300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Белый халат, красный крест на груди,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 сиреной машина летит впереди.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 скорой приедет, полечит, спасёт,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03 ты позвонишь, и врач к вам придёт.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625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F21645-4B82-8EAC-B3C9-0E44E7AD440B}"/>
              </a:ext>
            </a:extLst>
          </p:cNvPr>
          <p:cNvSpPr txBox="1"/>
          <p:nvPr/>
        </p:nvSpPr>
        <p:spPr>
          <a:xfrm>
            <a:off x="4427984" y="260648"/>
            <a:ext cx="432048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Каждый ребёнок обязан узнать: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Рядом с дорогой опасно играть!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 забывай, что дорога – не двор;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Затормозить не успеет шофёр.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Если ты вдруг за мячом побежишь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Прямо на трассу, беспечный малыш!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B19A94-A9F8-7391-AB82-277D7E7E88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7" y="620819"/>
            <a:ext cx="4212384" cy="5616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C0D0FD-DEF6-5DC3-100E-03B638380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313243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1344073"/>
      </p:ext>
    </p:extLst>
  </p:cSld>
  <p:clrMapOvr>
    <a:masterClrMapping/>
  </p:clrMapOvr>
  <p:transition spd="slow" advTm="539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94F1E6-92F5-A599-EBFC-A2BA8EEAC525}"/>
              </a:ext>
            </a:extLst>
          </p:cNvPr>
          <p:cNvSpPr txBox="1"/>
          <p:nvPr/>
        </p:nvSpPr>
        <p:spPr>
          <a:xfrm>
            <a:off x="5364088" y="4860608"/>
            <a:ext cx="35283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b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Как бы мне бы на пути</a:t>
            </a:r>
          </a:p>
          <a:p>
            <a:pPr algn="l" fontAlgn="base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Клад какой-нибудь найти?</a:t>
            </a:r>
          </a:p>
          <a:p>
            <a:pPr algn="l" fontAlgn="base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И какой хочу я клад.</a:t>
            </a:r>
          </a:p>
          <a:p>
            <a:pPr algn="l" fontAlgn="base"/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Чтобы я был очень рад?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DFB32B-394E-9544-E908-F7483A53C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698404" cy="3523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F3CF72-62A6-BBB7-3CAC-38C0C5D95D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62914"/>
            <a:ext cx="5112568" cy="3834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539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FEFA8F-286D-E422-B030-5886CFE23E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4536504" cy="3848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243700-0E7B-AE49-6823-55F6FF7B01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93" y="286428"/>
            <a:ext cx="2601588" cy="3054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2B485D-76CE-17D4-4D2C-C982F00436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75" y="3493099"/>
            <a:ext cx="4140225" cy="31050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8C1175-3DE8-6966-AB86-3346575DDDF1}"/>
              </a:ext>
            </a:extLst>
          </p:cNvPr>
          <p:cNvSpPr txBox="1"/>
          <p:nvPr/>
        </p:nvSpPr>
        <p:spPr>
          <a:xfrm>
            <a:off x="4355976" y="620688"/>
            <a:ext cx="39604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Ешьте овощи и фрукты-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Это лучшие продукты.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Вас спасут от всех болезней.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Нет вкусней их и полезней.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55936"/>
      </p:ext>
    </p:extLst>
  </p:cSld>
  <p:clrMapOvr>
    <a:masterClrMapping/>
  </p:clrMapOvr>
  <p:transition spd="slow" advTm="539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D40CB5-618D-50F2-9CC1-245234172A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8573"/>
            <a:ext cx="3888432" cy="6240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46C262-5E8A-1BA8-AB8B-D15AEBD951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94508"/>
            <a:ext cx="4410372" cy="50689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558370"/>
      </p:ext>
    </p:extLst>
  </p:cSld>
  <p:clrMapOvr>
    <a:masterClrMapping/>
  </p:clrMapOvr>
  <p:transition spd="slow" advTm="539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A457C9-64F5-9DBC-D265-83A58B31C7D8}"/>
              </a:ext>
            </a:extLst>
          </p:cNvPr>
          <p:cNvSpPr txBox="1"/>
          <p:nvPr/>
        </p:nvSpPr>
        <p:spPr>
          <a:xfrm>
            <a:off x="2771800" y="188640"/>
            <a:ext cx="4086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Спорт нам плечи расправляет,</a:t>
            </a:r>
          </a:p>
          <a:p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Силу, ловкость нам дает.</a:t>
            </a:r>
          </a:p>
          <a:p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нам мышцы развивает,</a:t>
            </a:r>
          </a:p>
          <a:p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рекорды нас зовет!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B14BD7-D3E0-F4A3-8F0C-AD59674C13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58" y="1388969"/>
            <a:ext cx="7112283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8979593"/>
      </p:ext>
    </p:extLst>
  </p:cSld>
  <p:clrMapOvr>
    <a:masterClrMapping/>
  </p:clrMapOvr>
  <p:transition spd="slow" advTm="539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9037E1-AC10-AA98-9746-4937FD6869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732513" cy="50492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216573-719E-21B7-08F2-A092322C59F4}"/>
              </a:ext>
            </a:extLst>
          </p:cNvPr>
          <p:cNvSpPr txBox="1"/>
          <p:nvPr/>
        </p:nvSpPr>
        <p:spPr>
          <a:xfrm>
            <a:off x="2555776" y="252003"/>
            <a:ext cx="430222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Бабочка-красавица,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В ярком, цветном платьице, Покружилась, полетала,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Села на </a:t>
            </a:r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</a:rPr>
              <a:t>листок</a:t>
            </a: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, устала…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834088"/>
      </p:ext>
    </p:extLst>
  </p:cSld>
  <p:clrMapOvr>
    <a:masterClrMapping/>
  </p:clrMapOvr>
  <p:transition spd="slow" advTm="5390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50631-7D08-8796-0C38-A08911880A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4644281" cy="3483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5DF001-7DF0-C99D-3761-1E63EDFAA5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69" y="908720"/>
            <a:ext cx="4091111" cy="3068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6001930"/>
      </p:ext>
    </p:extLst>
  </p:cSld>
  <p:clrMapOvr>
    <a:masterClrMapping/>
  </p:clrMapOvr>
  <p:transition spd="slow" advTm="5390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BEBFE2-2B34-C8DB-00D4-DD22953632AE}"/>
              </a:ext>
            </a:extLst>
          </p:cNvPr>
          <p:cNvSpPr txBox="1"/>
          <p:nvPr/>
        </p:nvSpPr>
        <p:spPr>
          <a:xfrm>
            <a:off x="5508104" y="5013176"/>
            <a:ext cx="34563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Посади дерево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Озелени все вокруг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Зеленые саженцы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Наш мир спасут!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C8552C-C005-CA4D-D6FF-7093CCB33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017" y="876195"/>
            <a:ext cx="5076192" cy="3807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B596DD-FAA4-6F2A-E1EA-AB4C0927C5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91" y="2309277"/>
            <a:ext cx="4657036" cy="3492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656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5193F9-6714-0F1F-7A8A-2A1A90614BBC}"/>
              </a:ext>
            </a:extLst>
          </p:cNvPr>
          <p:cNvSpPr txBox="1"/>
          <p:nvPr/>
        </p:nvSpPr>
        <p:spPr>
          <a:xfrm>
            <a:off x="395536" y="0"/>
            <a:ext cx="64624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800" b="1" i="0" u="sng" dirty="0"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endParaRPr lang="ru-RU" b="1" u="sng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ru-RU" sz="1800" b="1" i="0" u="sng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Цель</a:t>
            </a:r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: 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Создание в группе и на участке  </a:t>
            </a: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детского сада максимально </a:t>
            </a: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эффективных  условий для организации оздоровительной </a:t>
            </a: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работы и развития познавательных </a:t>
            </a: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интересов воспитанников </a:t>
            </a:r>
          </a:p>
          <a:p>
            <a:r>
              <a:rPr lang="ru-RU" sz="18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в летний период</a:t>
            </a:r>
            <a:r>
              <a:rPr lang="ru-RU" sz="1000" b="1" i="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2284E98-26B8-2D09-16F4-21A1456877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25" y="332656"/>
            <a:ext cx="3996550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135386-02B8-B3F1-2553-9421DD6566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59" y="3284984"/>
            <a:ext cx="4149402" cy="3111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5672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721380-EF8A-D7B1-04A6-69104D1FD0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743" y="231304"/>
            <a:ext cx="6732513" cy="50492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6EF045-1F8C-B87A-F9AE-1252AB7AEB72}"/>
              </a:ext>
            </a:extLst>
          </p:cNvPr>
          <p:cNvSpPr txBox="1"/>
          <p:nvPr/>
        </p:nvSpPr>
        <p:spPr>
          <a:xfrm>
            <a:off x="5292080" y="5397023"/>
            <a:ext cx="35101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Россия – Родина святая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Люблю тебя я всей душой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Россия – ты обитель рая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Горжусь Великою страной!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6532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3E463A-7A04-5E98-AFC5-C80C0FDDAD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528958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C08823-B5D2-CF7A-6AD1-C90ED3B107CC}"/>
              </a:ext>
            </a:extLst>
          </p:cNvPr>
          <p:cNvSpPr txBox="1"/>
          <p:nvPr/>
        </p:nvSpPr>
        <p:spPr>
          <a:xfrm>
            <a:off x="2555776" y="260648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Дружит с солнцем ветерок,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роса – с травою.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Дружит с бабочкой цветок,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Дружим мы с тобою.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884078"/>
      </p:ext>
    </p:extLst>
  </p:cSld>
  <p:clrMapOvr>
    <a:masterClrMapping/>
  </p:clrMapOvr>
  <p:transition spd="slow" advTm="7687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5F26ED-04F7-4C34-5E6B-4AE74D24E9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6492445" cy="4869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F4B1D9-EA90-E3B3-A4FB-4C601AD7BD57}"/>
              </a:ext>
            </a:extLst>
          </p:cNvPr>
          <p:cNvSpPr txBox="1"/>
          <p:nvPr/>
        </p:nvSpPr>
        <p:spPr>
          <a:xfrm>
            <a:off x="683568" y="116632"/>
            <a:ext cx="629213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Дружба – это дар нам свыше,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Дружба – это свет в окне;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Друг всегда тебя услышит,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 не бросит и в беде. </a:t>
            </a:r>
          </a:p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 advTm="8515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D95998-1516-DF9F-C411-6FB33822912A}"/>
              </a:ext>
            </a:extLst>
          </p:cNvPr>
          <p:cNvSpPr txBox="1"/>
          <p:nvPr/>
        </p:nvSpPr>
        <p:spPr>
          <a:xfrm>
            <a:off x="467544" y="116632"/>
            <a:ext cx="62464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Вот и кончается лето,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Яростно рдеют цветы,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Меньше становится света,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Ближе приход темноты.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Но, темноте неподвластны,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Солнца впитавши лучи, —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Будем по-прежнему ясны,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Искренни и горячи!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CF1D4A-EB2A-BA02-B467-B4894A461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01" y="351721"/>
            <a:ext cx="3816424" cy="6028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CE01A5-BE99-74F5-F29E-0230AD1EBF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14" y="2564904"/>
            <a:ext cx="3320761" cy="3488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6BE0E73-06A1-93B4-81AA-6C87421DDA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70" y="2708090"/>
            <a:ext cx="2101961" cy="3942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7360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CBB135-1594-9076-8119-5A4C2ACCC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3068372" cy="431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E46DE3-7E68-2081-451E-306B4D3348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0" y="203179"/>
            <a:ext cx="3164739" cy="424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8A47DA-0035-0397-8209-4661BBBC50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680" y="515598"/>
            <a:ext cx="2654225" cy="4330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A2D564-3CF5-D4DA-2056-1B2DA3C91C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48" y="4139314"/>
            <a:ext cx="4392488" cy="2338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328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F38672-D3BE-A6D5-355D-E2B67F6F4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812633" cy="6002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7360"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4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FF0000"/>
                </a:solidFill>
              </a:rPr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  <p:transition spd="slow" advTm="6454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EA22C8E-3EDC-C229-AF07-99A7D9CDBAF9}"/>
              </a:ext>
            </a:extLst>
          </p:cNvPr>
          <p:cNvSpPr txBox="1"/>
          <p:nvPr/>
        </p:nvSpPr>
        <p:spPr>
          <a:xfrm>
            <a:off x="4860032" y="188640"/>
            <a:ext cx="3744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391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сад у нас хорош,</a:t>
            </a:r>
          </a:p>
          <a:p>
            <a:r>
              <a:rPr lang="ru-RU" sz="1800" b="1" dirty="0">
                <a:solidFill>
                  <a:srgbClr val="3391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Лучше сада не найдешь!</a:t>
            </a:r>
          </a:p>
          <a:p>
            <a:r>
              <a:rPr lang="ru-RU" sz="1800" b="1" dirty="0">
                <a:solidFill>
                  <a:srgbClr val="3391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расскажем вам о том,</a:t>
            </a:r>
          </a:p>
          <a:p>
            <a:r>
              <a:rPr lang="ru-RU" sz="1800" b="1" dirty="0">
                <a:solidFill>
                  <a:srgbClr val="3391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здесь весело живем</a:t>
            </a:r>
            <a:r>
              <a:rPr lang="en-US" sz="1800" dirty="0">
                <a:solidFill>
                  <a:srgbClr val="3391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dirty="0">
              <a:solidFill>
                <a:srgbClr val="3391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0A27BB-58DD-A658-818A-D042B2F50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40575"/>
            <a:ext cx="6838624" cy="5128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7687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0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ED44B1-D916-FC1C-BF09-8F53BAEC70C0}"/>
              </a:ext>
            </a:extLst>
          </p:cNvPr>
          <p:cNvSpPr txBox="1"/>
          <p:nvPr/>
        </p:nvSpPr>
        <p:spPr>
          <a:xfrm>
            <a:off x="323528" y="404664"/>
            <a:ext cx="65344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Летом солнце ярче,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Дождик – не беда,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небе на удачу –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Радуга-дуга.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A55258-E7FB-990D-526F-AE66EDD24F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6894"/>
            <a:ext cx="4752459" cy="6336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843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0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ED44B1-D916-FC1C-BF09-8F53BAEC70C0}"/>
              </a:ext>
            </a:extLst>
          </p:cNvPr>
          <p:cNvSpPr txBox="1"/>
          <p:nvPr/>
        </p:nvSpPr>
        <p:spPr>
          <a:xfrm>
            <a:off x="251520" y="116632"/>
            <a:ext cx="70385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Мы в корзину для прогулок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Положили свежих булок,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Колбасу и бутерброды -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Будет праздник на природе!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B204E1-0966-813C-49EE-84413A8200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33593"/>
            <a:ext cx="6486450" cy="4864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605927"/>
      </p:ext>
    </p:extLst>
  </p:cSld>
  <p:clrMapOvr>
    <a:masterClrMapping/>
  </p:clrMapOvr>
  <p:transition spd="slow" advTm="6843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1196752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Огонь бывает добрый: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 греет нам еду.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Но, иногда, бывает,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приносит он беду.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Выходит с ним сражаться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пожарный в час любой,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Решительный, отважный, </a:t>
            </a:r>
          </a:p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бесстрашный, как герой.</a:t>
            </a:r>
            <a:br>
              <a:rPr lang="ru-RU" dirty="0"/>
            </a:br>
            <a:endParaRPr lang="ru-RU" b="1" dirty="0">
              <a:solidFill>
                <a:srgbClr val="33910D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-1556792"/>
            <a:ext cx="5795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33910D"/>
                </a:solidFill>
              </a:rPr>
              <a:t>.</a:t>
            </a:r>
            <a:endParaRPr lang="ru-RU" sz="2400" b="1" dirty="0">
              <a:solidFill>
                <a:srgbClr val="33910D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DD2B85-6AA7-779E-9131-5B36937064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640"/>
            <a:ext cx="4788297" cy="638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86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7624" y="-1556792"/>
            <a:ext cx="5795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33910D"/>
                </a:solidFill>
              </a:rPr>
              <a:t>.</a:t>
            </a:r>
            <a:endParaRPr lang="ru-RU" sz="2400" b="1" dirty="0">
              <a:solidFill>
                <a:srgbClr val="33910D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4EFEC7F-88DF-1979-319A-920EA343B7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53" y="260749"/>
            <a:ext cx="2916402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AC8782-0FAF-5171-3B6D-A3A05E663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60" y="116632"/>
            <a:ext cx="3572197" cy="6390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41C88B-342E-D730-D03C-9279D20914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282" y="2996952"/>
            <a:ext cx="2430335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381"/>
      </p:ext>
    </p:extLst>
  </p:cSld>
  <p:clrMapOvr>
    <a:masterClrMapping/>
  </p:clrMapOvr>
  <p:transition spd="slow" advTm="686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804C1E-E0FF-6C67-D2CE-3A948F0CD86F}"/>
              </a:ext>
            </a:extLst>
          </p:cNvPr>
          <p:cNvSpPr txBox="1"/>
          <p:nvPr/>
        </p:nvSpPr>
        <p:spPr>
          <a:xfrm>
            <a:off x="5148064" y="188640"/>
            <a:ext cx="3600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Поплавок - молчун попался,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я только не старался: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опарыш, и червяк,</a:t>
            </a:r>
            <a:b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0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он замер - и никак.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B867FC-36FA-D468-2DDF-8DFC0E387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183" y="1916832"/>
            <a:ext cx="4644281" cy="3483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D8D034-4A0D-A1E9-896A-AB59538AB6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374209" cy="5832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6563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9BF6EC-44FB-061B-2150-3807BE9D61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9729"/>
            <a:ext cx="5940425" cy="445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FEC1D7-3AA3-EB8C-5821-B7D1E370AB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779824" cy="50396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9499372"/>
      </p:ext>
    </p:extLst>
  </p:cSld>
  <p:clrMapOvr>
    <a:masterClrMapping/>
  </p:clrMapOvr>
  <p:transition spd="slow" advTm="6563">
    <p:dissolv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c4de36cff1ec7125447e19f5a46e3d31a6810c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487</Words>
  <Application>Microsoft Office PowerPoint</Application>
  <PresentationFormat>Экран (4:3)</PresentationFormat>
  <Paragraphs>73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Марианна Гордиенко</cp:lastModifiedBy>
  <cp:revision>60</cp:revision>
  <dcterms:created xsi:type="dcterms:W3CDTF">2014-05-16T14:39:08Z</dcterms:created>
  <dcterms:modified xsi:type="dcterms:W3CDTF">2022-09-06T09:41:09Z</dcterms:modified>
</cp:coreProperties>
</file>