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06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2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5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672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4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3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48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72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6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31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2">
                <a:lumMod val="20000"/>
                <a:lumOff val="80000"/>
              </a:schemeClr>
            </a:gs>
            <a:gs pos="83000">
              <a:schemeClr val="accent2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26D76-5B75-4944-B7C2-1DB23839BDA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D669C-81E0-43CD-903B-AF7EB29C24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86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0304" y="0"/>
            <a:ext cx="9144000" cy="118738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№ 34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0928" y="2166430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астер-класс для детей и родителей</a:t>
            </a:r>
          </a:p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«Новогодние игрушки»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996970"/>
              </p:ext>
            </p:extLst>
          </p:nvPr>
        </p:nvGraphicFramePr>
        <p:xfrm>
          <a:off x="8086344" y="4472051"/>
          <a:ext cx="4105656" cy="16550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105656"/>
              </a:tblGrid>
              <a:tr h="16550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Выполнила: Неудачина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Ю.Ф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64" y="3822192"/>
            <a:ext cx="4572000" cy="2228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894512" y="6426925"/>
            <a:ext cx="1536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Ангарск, 2021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5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" y="694309"/>
            <a:ext cx="5846064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1.Берем тесто и мнем его.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459" y="2413064"/>
            <a:ext cx="5018269" cy="3914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712" y="2413064"/>
            <a:ext cx="4953000" cy="39146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612005" y="943321"/>
            <a:ext cx="4837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Затем раскатываем его скалкой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82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703" y="550477"/>
            <a:ext cx="5443728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Выбираем формочку.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271522"/>
            <a:ext cx="4220718" cy="4220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1568" y="2271522"/>
            <a:ext cx="4300728" cy="4220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65392" y="852229"/>
            <a:ext cx="5967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давливаем ее в тесто, вырезая игрушку.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03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264" y="575437"/>
            <a:ext cx="5071872" cy="222262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Делаем отверстие для ленты.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11221"/>
            <a:ext cx="45720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300217" y="1065845"/>
            <a:ext cx="53400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Скатываем колбаски и декорируем игрушку.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880" y="2911221"/>
            <a:ext cx="4517136" cy="3028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3120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29717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После того, как игрушки подсохли, можно приступать к раскрашиванию.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220" y="2270760"/>
            <a:ext cx="6081560" cy="4212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59287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80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№ 34</vt:lpstr>
      <vt:lpstr>1.Берем тесто и мнем его.</vt:lpstr>
      <vt:lpstr>3. Выбираем формочку.</vt:lpstr>
      <vt:lpstr>5. Делаем отверстие для ленты.</vt:lpstr>
      <vt:lpstr>7. После того, как игрушки подсохли, можно приступать к раскрашиванию.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Иркутской области «Ангарский педагогический колледж»</dc:title>
  <dc:creator>RePack by Diakov</dc:creator>
  <cp:lastModifiedBy>Учетная запись Майкрософт</cp:lastModifiedBy>
  <cp:revision>5</cp:revision>
  <dcterms:created xsi:type="dcterms:W3CDTF">2019-09-25T18:16:16Z</dcterms:created>
  <dcterms:modified xsi:type="dcterms:W3CDTF">2022-11-27T16:20:50Z</dcterms:modified>
</cp:coreProperties>
</file>