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64" r:id="rId6"/>
    <p:sldId id="259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7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3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31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6230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65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88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06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715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3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7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0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1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6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88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8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E2F586D-1636-4E40-A664-B37893AC5EB0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9CC821-3320-4648-ACA2-1329F41B8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5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24626-25B6-8C5F-7E78-4831CDF6E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4425" y="940481"/>
            <a:ext cx="9163444" cy="188315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sz="5400" dirty="0"/>
              <a:t>Мастер-класс триптих </a:t>
            </a:r>
            <a:br>
              <a:rPr lang="ru-RU" sz="5400" dirty="0"/>
            </a:br>
            <a:r>
              <a:rPr lang="ru-RU" sz="5400" dirty="0"/>
              <a:t>«Ветка сакуры»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43B816-10E5-CD5E-B5FC-0EE37DB32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9800" y="4208206"/>
            <a:ext cx="4540045" cy="1106744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i="1" dirty="0">
                <a:solidFill>
                  <a:schemeClr val="accent1"/>
                </a:solidFill>
              </a:rPr>
              <a:t>Подготовила: учитель технологии,  педагог ДО</a:t>
            </a:r>
          </a:p>
          <a:p>
            <a:r>
              <a:rPr lang="ru-RU" sz="1800" b="1" i="1" dirty="0">
                <a:solidFill>
                  <a:schemeClr val="accent1"/>
                </a:solidFill>
              </a:rPr>
              <a:t> Бурбак Надежда Николаевна</a:t>
            </a:r>
          </a:p>
        </p:txBody>
      </p:sp>
      <p:pic>
        <p:nvPicPr>
          <p:cNvPr id="6" name="Picture 2" descr="C:\Users\1\Desktop\sakura-600x399.jpg">
            <a:extLst>
              <a:ext uri="{FF2B5EF4-FFF2-40B4-BE49-F238E27FC236}">
                <a16:creationId xmlns:a16="http://schemas.microsoft.com/office/drawing/2014/main" id="{6D65D9B5-5EEE-DF76-10C5-611C91EFE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3175721"/>
            <a:ext cx="4210050" cy="27996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447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ACCB5-894A-59EA-36A0-2EBD02945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9475" y="704850"/>
            <a:ext cx="8772525" cy="581977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Сакура - японская декоративная вишня (черешня).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Это своего рода символ Японии. Ее можно встретить в Японии повсюду: в горных районах, по берегам рек, в городских и храмовых парках. Существует около 16 видов и примерно 400 сортов этого дерева. Деревья - самой разнообразной формы и размеров. Цветение сакуры очень кратковременно - оно длится всего несколько дней, а иногда лишь несколько часов.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12" name="Picture 2" descr="C:\Users\1\Desktop\1206885000_large_fotopriroda_yaponiya_1_1_1-316x450.jpg">
            <a:extLst>
              <a:ext uri="{FF2B5EF4-FFF2-40B4-BE49-F238E27FC236}">
                <a16:creationId xmlns:a16="http://schemas.microsoft.com/office/drawing/2014/main" id="{0DB4BD8F-DD44-76FC-2532-12FC773D3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12" y="1022737"/>
            <a:ext cx="3379463" cy="4812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036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0B2249C-1C72-277A-8122-49487A9A85BA}"/>
              </a:ext>
            </a:extLst>
          </p:cNvPr>
          <p:cNvSpPr txBox="1"/>
          <p:nvPr/>
        </p:nvSpPr>
        <p:spPr>
          <a:xfrm>
            <a:off x="438150" y="685800"/>
            <a:ext cx="6486526" cy="5115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Необходимые материалы: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Гофрированная бумага розового (или белого), желтого и зеленого цветов, </a:t>
            </a:r>
            <a:r>
              <a:rPr lang="ru-RU" sz="2400" dirty="0">
                <a:solidFill>
                  <a:srgbClr val="2D37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нитка коричнева для ствола</a:t>
            </a: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нитки в тон бумаге зеленого цвета, клей и манная крупа. А также заготовка для картин 2 шт.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Вырезаем из бумаги прямоугольники. На один цветок понадобится: один желтый прямоугольник (где-то 1,5х2 см) для тычинок, второй зеленый(1,5х1,5 см) –  для чашелистика и 5 розовых (1,5х2,5 см) – для лепестков.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4C021A-7D4F-9338-E372-CC29F081B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33" y="685800"/>
            <a:ext cx="4935285" cy="45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94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FA2286A-30F6-5F95-ABC9-BB6AA37D7B1E}"/>
              </a:ext>
            </a:extLst>
          </p:cNvPr>
          <p:cNvSpPr txBox="1"/>
          <p:nvPr/>
        </p:nvSpPr>
        <p:spPr>
          <a:xfrm>
            <a:off x="342901" y="490599"/>
            <a:ext cx="6400800" cy="5028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Делаем тычинки.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Делаем на прямоугольнике вдоль длинной стороны на несколько надрезов, доходящих до середины.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Скручиваем каждый из надрезов.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У нас получились тычинки.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Сворачиваем их в трубочку и обмакиваем кончики сначала в клей ПВА.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А потом – в манную крупу.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Ждем когда засохнет – тычинки с пыльцой готовы.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3F7E93-3DA4-B1F0-843D-AB311D492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578" y="675249"/>
            <a:ext cx="4843521" cy="484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02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4278AE-EB91-B14A-7BD6-FF8B5A4B4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2973932"/>
            <a:ext cx="9620856" cy="36078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4A69BCE-80EC-79E4-5112-FF36BDAFB99D}"/>
              </a:ext>
            </a:extLst>
          </p:cNvPr>
          <p:cNvSpPr txBox="1"/>
          <p:nvPr/>
        </p:nvSpPr>
        <p:spPr>
          <a:xfrm>
            <a:off x="2038351" y="314324"/>
            <a:ext cx="8601074" cy="3534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Делаем лепестки.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Берем прямоугольный кусочек гофрированной бумаги (размер 1,5х2,5 см)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Обрезаем его верхнюю часть полукругом и аккуратно растягиваем складки в верхней части лепестка, чтобы он приобрел выпуклую форму.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Скручиваем нижнюю часть лепестка – за нее мы будем крепить цветок.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65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53B508-0A4F-4858-BF52-6258D4BEAB12}"/>
              </a:ext>
            </a:extLst>
          </p:cNvPr>
          <p:cNvSpPr txBox="1"/>
          <p:nvPr/>
        </p:nvSpPr>
        <p:spPr>
          <a:xfrm>
            <a:off x="114301" y="1"/>
            <a:ext cx="5438774" cy="6608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Собираем цветок.</a:t>
            </a:r>
            <a:endParaRPr lang="ru-RU" sz="2400" b="1" i="1" u="sng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Берем готовые “полуфабрикаты”.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Вокруг серединки собираем лепестки.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Снаружи место соединения лепестков оборачиваем зеленым чашелистиком и обматываем для прочности ниткой.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Завязываем нитку на два узла, оставляя два “хвостика” по 5 см.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Расправляем лепестки цветка.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Привязываем оставшимися “хвостиками” цветок к ветке, или нитке или приклеиваем клеем Момент или горячим пистолетом.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97B05A-1C7C-9587-F5AD-0FF5B527D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24" y="892356"/>
            <a:ext cx="5438775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72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B7244D5-8C0D-D7E4-757B-123A306A8D3A}"/>
              </a:ext>
            </a:extLst>
          </p:cNvPr>
          <p:cNvSpPr txBox="1"/>
          <p:nvPr/>
        </p:nvSpPr>
        <p:spPr>
          <a:xfrm>
            <a:off x="1819274" y="805934"/>
            <a:ext cx="7667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D374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так мы продолжаем делать цветы, пока не надоест!))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1\Desktop\41343799_eeafc8dccff628e18c5bea34ebda379f-600x450.jpg">
            <a:extLst>
              <a:ext uri="{FF2B5EF4-FFF2-40B4-BE49-F238E27FC236}">
                <a16:creationId xmlns:a16="http://schemas.microsoft.com/office/drawing/2014/main" id="{0DC8A054-0BA9-C9FD-B406-1137D8A91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6368" y="1495425"/>
            <a:ext cx="7087632" cy="5315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445087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34</TotalTime>
  <Words>381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Tw Cen MT</vt:lpstr>
      <vt:lpstr>Капля</vt:lpstr>
      <vt:lpstr>Мастер-класс триптих  «Ветка сакуры»</vt:lpstr>
      <vt:lpstr>Сакура - японская декоративная вишня (черешня).  Это своего рода символ Японии. Ее можно встретить в Японии повсюду: в горных районах, по берегам рек, в городских и храмовых парках. Существует около 16 видов и примерно 400 сортов этого дерева. Деревья - самой разнообразной формы и размеров. Цветение сакуры очень кратковременно - оно длится всего несколько дней, а иногда лишь несколько часов.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триптих  «Ветка сакуры»</dc:title>
  <dc:creator>Ирина Бурбак</dc:creator>
  <cp:lastModifiedBy>Ирина Бурбак</cp:lastModifiedBy>
  <cp:revision>10</cp:revision>
  <dcterms:created xsi:type="dcterms:W3CDTF">2022-11-22T16:58:35Z</dcterms:created>
  <dcterms:modified xsi:type="dcterms:W3CDTF">2022-11-22T17:34:24Z</dcterms:modified>
</cp:coreProperties>
</file>