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1" r:id="rId2"/>
    <p:sldId id="258" r:id="rId3"/>
    <p:sldId id="265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9F4885-B4CF-4D2F-8A96-97AA7E28A975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6EF4A-7993-4DF2-929B-2FE49ECDA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884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C9A92-E4F3-443F-A284-4BCADDBDB9CB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70875"/>
            <a:ext cx="7056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/>
              <a:t>Поставьте знаки </a:t>
            </a:r>
          </a:p>
          <a:p>
            <a:pPr algn="ctr"/>
            <a:r>
              <a:rPr lang="en-US" sz="4800" dirty="0" smtClean="0"/>
              <a:t>&gt;,&lt; </a:t>
            </a:r>
            <a:r>
              <a:rPr lang="ru-RU" sz="4800" dirty="0" smtClean="0"/>
              <a:t>или </a:t>
            </a:r>
            <a:r>
              <a:rPr lang="en-US" sz="4800" dirty="0" smtClean="0"/>
              <a:t>=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840535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2 </a:t>
            </a:r>
            <a:r>
              <a:rPr lang="ru-RU" sz="4800" dirty="0"/>
              <a:t>· 6  </a:t>
            </a:r>
            <a:r>
              <a:rPr lang="ru-RU" sz="4800" dirty="0" smtClean="0"/>
              <a:t>  6 </a:t>
            </a:r>
            <a:r>
              <a:rPr lang="ru-RU" sz="4800" dirty="0"/>
              <a:t>+ 6 + 6	</a:t>
            </a:r>
            <a:endParaRPr lang="ru-RU" sz="4800" dirty="0" smtClean="0"/>
          </a:p>
          <a:p>
            <a:r>
              <a:rPr lang="ru-RU" sz="4800" dirty="0" smtClean="0"/>
              <a:t>5 </a:t>
            </a:r>
            <a:r>
              <a:rPr lang="ru-RU" sz="4800" dirty="0"/>
              <a:t>· </a:t>
            </a:r>
            <a:r>
              <a:rPr lang="ru-RU" sz="4800" dirty="0" smtClean="0"/>
              <a:t>6</a:t>
            </a:r>
            <a:r>
              <a:rPr lang="en-US" sz="4800" dirty="0" smtClean="0"/>
              <a:t>   </a:t>
            </a:r>
            <a:r>
              <a:rPr lang="ru-RU" sz="4800" dirty="0" smtClean="0"/>
              <a:t> </a:t>
            </a:r>
            <a:r>
              <a:rPr lang="ru-RU" sz="4800" dirty="0"/>
              <a:t>5 · 7 – 5</a:t>
            </a:r>
          </a:p>
          <a:p>
            <a:r>
              <a:rPr lang="ru-RU" sz="4800" dirty="0"/>
              <a:t>5 · 6 </a:t>
            </a:r>
            <a:r>
              <a:rPr lang="en-US" sz="4800" dirty="0" smtClean="0"/>
              <a:t>   </a:t>
            </a:r>
            <a:r>
              <a:rPr lang="ru-RU" sz="4800" dirty="0" smtClean="0"/>
              <a:t> </a:t>
            </a:r>
            <a:r>
              <a:rPr lang="ru-RU" sz="4800" dirty="0"/>
              <a:t>6 · </a:t>
            </a:r>
            <a:r>
              <a:rPr lang="ru-RU" sz="4800" dirty="0" smtClean="0"/>
              <a:t>4</a:t>
            </a:r>
          </a:p>
          <a:p>
            <a:r>
              <a:rPr lang="ru-RU" sz="4800" dirty="0" smtClean="0"/>
              <a:t>3 </a:t>
            </a:r>
            <a:r>
              <a:rPr lang="ru-RU" sz="4800" dirty="0"/>
              <a:t>· 6 </a:t>
            </a:r>
            <a:r>
              <a:rPr lang="en-US" sz="4800" dirty="0" smtClean="0"/>
              <a:t>   </a:t>
            </a:r>
            <a:r>
              <a:rPr lang="ru-RU" sz="4800" dirty="0" smtClean="0"/>
              <a:t> </a:t>
            </a:r>
            <a:r>
              <a:rPr lang="ru-RU" sz="4800" dirty="0"/>
              <a:t>6 · 2 + 6</a:t>
            </a:r>
          </a:p>
          <a:p>
            <a:r>
              <a:rPr lang="ru-RU" sz="4800" dirty="0"/>
              <a:t>8 · 6 </a:t>
            </a:r>
            <a:r>
              <a:rPr lang="en-US" sz="4800" dirty="0" smtClean="0"/>
              <a:t>   </a:t>
            </a:r>
            <a:r>
              <a:rPr lang="ru-RU" sz="4800" dirty="0" smtClean="0"/>
              <a:t> </a:t>
            </a:r>
            <a:r>
              <a:rPr lang="ru-RU" sz="4800" dirty="0"/>
              <a:t>6 · </a:t>
            </a:r>
            <a:r>
              <a:rPr lang="ru-RU" sz="4800" dirty="0" smtClean="0"/>
              <a:t>8</a:t>
            </a:r>
          </a:p>
          <a:p>
            <a:r>
              <a:rPr lang="ru-RU" sz="4800" dirty="0" smtClean="0"/>
              <a:t>7 </a:t>
            </a:r>
            <a:r>
              <a:rPr lang="ru-RU" sz="4800" dirty="0"/>
              <a:t>· 4 </a:t>
            </a:r>
            <a:r>
              <a:rPr lang="en-US" sz="4800" dirty="0" smtClean="0"/>
              <a:t>   </a:t>
            </a:r>
            <a:r>
              <a:rPr lang="ru-RU" sz="4800" dirty="0" smtClean="0"/>
              <a:t> </a:t>
            </a:r>
            <a:r>
              <a:rPr lang="ru-RU" sz="4800" dirty="0"/>
              <a:t>7 · 3 + </a:t>
            </a:r>
            <a:r>
              <a:rPr lang="ru-RU" sz="4800" dirty="0" smtClean="0"/>
              <a:t>3</a:t>
            </a:r>
            <a:endParaRPr lang="ru-RU" sz="4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1839018"/>
            <a:ext cx="4908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/>
              <a:t>&lt;</a:t>
            </a:r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2564904"/>
            <a:ext cx="4908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/>
              <a:t>=</a:t>
            </a:r>
            <a:endParaRPr lang="ru-RU" sz="4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3318083"/>
            <a:ext cx="4908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/>
              <a:t>&gt;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578158" y="4102692"/>
            <a:ext cx="4395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=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78158" y="4725144"/>
            <a:ext cx="4908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/>
              <a:t>=</a:t>
            </a:r>
            <a:endParaRPr lang="ru-RU" sz="4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552510" y="5445224"/>
            <a:ext cx="4908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632884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6984776" cy="1944216"/>
          </a:xfrm>
        </p:spPr>
        <p:txBody>
          <a:bodyPr>
            <a:normAutofit/>
          </a:bodyPr>
          <a:lstStyle/>
          <a:p>
            <a:r>
              <a:rPr lang="ru-RU" dirty="0" smtClean="0"/>
              <a:t>Расположите </a:t>
            </a:r>
            <a:r>
              <a:rPr lang="ru-RU" dirty="0"/>
              <a:t>числа в порядке убывания</a:t>
            </a:r>
            <a:r>
              <a:rPr lang="ru-RU" dirty="0" smtClean="0"/>
              <a:t>:</a:t>
            </a:r>
            <a:r>
              <a:rPr lang="ru-RU" dirty="0"/>
              <a:t>	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132856"/>
            <a:ext cx="7560840" cy="2160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/>
              <a:t>583</a:t>
            </a:r>
            <a:r>
              <a:rPr lang="ru-RU" sz="6000" dirty="0"/>
              <a:t>, 749, 624, 854, 643, 538, 844, 756.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7200800" cy="468052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7200" dirty="0" smtClean="0"/>
              <a:t>Тема урока: Деление и </a:t>
            </a:r>
            <a:r>
              <a:rPr lang="ru-RU" sz="7200" dirty="0" smtClean="0"/>
              <a:t>на несколько равных частей и доля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35011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52</Words>
  <Application>Microsoft Office PowerPoint</Application>
  <PresentationFormat>Экран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Расположите числа в порядке убывания: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USER1</cp:lastModifiedBy>
  <cp:revision>13</cp:revision>
  <dcterms:created xsi:type="dcterms:W3CDTF">2014-07-09T08:33:20Z</dcterms:created>
  <dcterms:modified xsi:type="dcterms:W3CDTF">2017-04-18T22:20:47Z</dcterms:modified>
</cp:coreProperties>
</file>