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92B81CF-8131-4D13-8CB9-9DE0CCA9C066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D49FDD-E10D-4EF5-B1A8-EBDC690D0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 школу мы пришли учиться,</a:t>
            </a:r>
          </a:p>
          <a:p>
            <a:r>
              <a:rPr lang="ru-RU" dirty="0"/>
              <a:t>Не лениться, а трудиться.</a:t>
            </a:r>
          </a:p>
          <a:p>
            <a:r>
              <a:rPr lang="ru-RU" dirty="0"/>
              <a:t>Сядем прямо, не согнемся,</a:t>
            </a:r>
          </a:p>
          <a:p>
            <a:r>
              <a:rPr lang="ru-RU" dirty="0"/>
              <a:t>За работу мы возьмемся.</a:t>
            </a:r>
          </a:p>
          <a:p>
            <a:r>
              <a:rPr lang="ru-RU" dirty="0"/>
              <a:t>Ребята, проверьте, правильно ли вы сидите и за работу. Сегодня мы отправимся в путешествие по сказке. Один сказочный герой очень просит помочь ему.  А кто он догадайтесь сами:</a:t>
            </a:r>
          </a:p>
          <a:p>
            <a:r>
              <a:rPr lang="ru-RU" dirty="0"/>
              <a:t>Круглый, румяный, умеет петь песенки.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Физкультминутка:</a:t>
            </a:r>
          </a:p>
          <a:p>
            <a:r>
              <a:rPr lang="ru-RU" dirty="0"/>
              <a:t>По дорожке, по дорожке скачем мы на правой ножке</a:t>
            </a:r>
          </a:p>
          <a:p>
            <a:r>
              <a:rPr lang="ru-RU" dirty="0"/>
              <a:t>И по этой же дорожке скачем мы на левой ножке.</a:t>
            </a:r>
          </a:p>
          <a:p>
            <a:r>
              <a:rPr lang="ru-RU" dirty="0"/>
              <a:t>По тропинке побежим, до полянки добежим</a:t>
            </a:r>
          </a:p>
          <a:p>
            <a:r>
              <a:rPr lang="ru-RU" dirty="0"/>
              <a:t>И на этой же полянке мы попрыгаем как зайки.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новая тема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5+2 =                    5-2=</a:t>
            </a:r>
          </a:p>
          <a:p>
            <a:r>
              <a:rPr lang="ru-RU" sz="4800" b="1" dirty="0" smtClean="0"/>
              <a:t>6+2=                     6-2=</a:t>
            </a:r>
          </a:p>
          <a:p>
            <a:r>
              <a:rPr lang="ru-RU" sz="4800" b="1" dirty="0" smtClean="0"/>
              <a:t>7+2=                     7-2=</a:t>
            </a:r>
            <a:endParaRPr lang="ru-RU" sz="48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b="1" dirty="0" err="1" smtClean="0"/>
              <a:t>Стр</a:t>
            </a:r>
            <a:r>
              <a:rPr lang="ru-RU" sz="8800" b="1" dirty="0"/>
              <a:t> </a:t>
            </a:r>
            <a:r>
              <a:rPr lang="ru-RU" sz="8800" b="1" dirty="0" smtClean="0"/>
              <a:t>84 № 1,2,3,4сам-но </a:t>
            </a:r>
            <a:endParaRPr lang="ru-RU" sz="8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</a:t>
            </a:r>
            <a:r>
              <a:rPr lang="ru-RU" smtClean="0"/>
              <a:t>в тетради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Покатился </a:t>
            </a:r>
            <a:r>
              <a:rPr lang="ru-RU" dirty="0" err="1" smtClean="0"/>
              <a:t>Колобочек</a:t>
            </a:r>
            <a:r>
              <a:rPr lang="ru-RU" dirty="0" smtClean="0"/>
              <a:t> дальше. Вот и ЛИСОНЬКА идет и такую речь ведет: «Съем тебя я, Колобок!»</a:t>
            </a:r>
          </a:p>
          <a:p>
            <a:r>
              <a:rPr lang="ru-RU" dirty="0" smtClean="0"/>
              <a:t>Мы, лиса, тебя проучим,</a:t>
            </a:r>
          </a:p>
          <a:p>
            <a:r>
              <a:rPr lang="ru-RU" dirty="0" err="1" smtClean="0"/>
              <a:t>Колобочка</a:t>
            </a:r>
            <a:r>
              <a:rPr lang="ru-RU" dirty="0" smtClean="0"/>
              <a:t> не получишь,</a:t>
            </a:r>
          </a:p>
          <a:p>
            <a:r>
              <a:rPr lang="ru-RU" dirty="0" err="1" smtClean="0"/>
              <a:t>Колобочка</a:t>
            </a:r>
            <a:r>
              <a:rPr lang="ru-RU" dirty="0" smtClean="0"/>
              <a:t> мы спасем,</a:t>
            </a:r>
          </a:p>
          <a:p>
            <a:r>
              <a:rPr lang="ru-RU" dirty="0" smtClean="0"/>
              <a:t>Бабе с дедом унесем.</a:t>
            </a:r>
          </a:p>
          <a:p>
            <a:r>
              <a:rPr lang="ru-RU" dirty="0" smtClean="0"/>
              <a:t>А Лиса в ответ: Отгадаете загадку или нет? Выполните задание на  стр. 103 № 5.</a:t>
            </a:r>
          </a:p>
          <a:p>
            <a:r>
              <a:rPr lang="ru-RU" dirty="0" smtClean="0"/>
              <a:t>Какая картинка лишняя? Дайте разные ответы.</a:t>
            </a:r>
          </a:p>
          <a:p>
            <a:r>
              <a:rPr lang="ru-RU" dirty="0" smtClean="0"/>
              <a:t>Подумайте по каким признакам мы можем проводить группировку 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Как вы думаете, мы справились с заданием Лисы? Чтобы она нам сказала?</a:t>
            </a:r>
          </a:p>
          <a:p>
            <a:r>
              <a:rPr lang="ru-RU" dirty="0" smtClean="0"/>
              <a:t>Расшифруем её ответ, решив примеры и распределив ответы в порядке возрастания:</a:t>
            </a:r>
          </a:p>
          <a:p>
            <a:pPr fontAlgn="t"/>
            <a:r>
              <a:rPr lang="ru-RU" dirty="0" smtClean="0"/>
              <a:t>0 + 2 = 2 - М</a:t>
            </a:r>
          </a:p>
          <a:p>
            <a:pPr fontAlgn="t"/>
            <a:r>
              <a:rPr lang="ru-RU" dirty="0" smtClean="0"/>
              <a:t>5 – 2 = 3 - О</a:t>
            </a:r>
          </a:p>
          <a:p>
            <a:pPr fontAlgn="t"/>
            <a:r>
              <a:rPr lang="ru-RU" dirty="0" smtClean="0"/>
              <a:t>2 + 2= 4- Л</a:t>
            </a:r>
          </a:p>
          <a:p>
            <a:pPr fontAlgn="t"/>
            <a:r>
              <a:rPr lang="ru-RU" dirty="0" smtClean="0"/>
              <a:t>8 – 2= 6 - О</a:t>
            </a:r>
          </a:p>
          <a:p>
            <a:pPr fontAlgn="t"/>
            <a:r>
              <a:rPr lang="ru-RU" dirty="0" smtClean="0"/>
              <a:t>5 + 2=  7 - Д</a:t>
            </a:r>
          </a:p>
          <a:p>
            <a:pPr fontAlgn="t"/>
            <a:r>
              <a:rPr lang="ru-RU" dirty="0" smtClean="0"/>
              <a:t>10 – 2 = 8 - Ц</a:t>
            </a:r>
          </a:p>
          <a:p>
            <a:pPr fontAlgn="t"/>
            <a:r>
              <a:rPr lang="ru-RU" dirty="0" smtClean="0"/>
              <a:t>7 + 2 = 9 - Ы</a:t>
            </a:r>
          </a:p>
          <a:p>
            <a:pPr fontAlgn="t"/>
            <a:r>
              <a:rPr lang="ru-RU" dirty="0" smtClean="0"/>
              <a:t>Ответ: молодцы!</a:t>
            </a:r>
          </a:p>
          <a:p>
            <a:r>
              <a:rPr lang="ru-RU" dirty="0" smtClean="0"/>
              <a:t>Мы помогли Колобку. Почему?</a:t>
            </a:r>
          </a:p>
          <a:p>
            <a:r>
              <a:rPr lang="ru-RU" dirty="0" smtClean="0"/>
              <a:t> Вспомните, какую цель мы ставили в начале урока?</a:t>
            </a:r>
          </a:p>
          <a:p>
            <a:r>
              <a:rPr lang="ru-RU" dirty="0" smtClean="0"/>
              <a:t> -Что мы с вами повторяли, помогая Колобку?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- Что было самым интересным?</a:t>
            </a:r>
          </a:p>
          <a:p>
            <a:r>
              <a:rPr lang="ru-RU" dirty="0" smtClean="0"/>
              <a:t>- А что было сложным, трудным?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 хочу, чтобы вы показали с помощью смайликов настроение Колобка и ваше настроение. А как вы думаете, какое настроение у меня? Очень хорошее. А почему?</a:t>
            </a:r>
          </a:p>
          <a:p>
            <a:r>
              <a:rPr lang="ru-RU" i="1" dirty="0" smtClean="0"/>
              <a:t>Урок наш окончен и  выполнен план.</a:t>
            </a:r>
            <a:endParaRPr lang="ru-RU" dirty="0" smtClean="0"/>
          </a:p>
          <a:p>
            <a:r>
              <a:rPr lang="ru-RU" i="1" dirty="0" smtClean="0"/>
              <a:t>Спасибо, ребята, огромное вам,</a:t>
            </a:r>
            <a:endParaRPr lang="ru-RU" dirty="0" smtClean="0"/>
          </a:p>
          <a:p>
            <a:r>
              <a:rPr lang="ru-RU" i="1" dirty="0" smtClean="0"/>
              <a:t>За то, что упорно, усердно трудились!</a:t>
            </a:r>
            <a:endParaRPr lang="ru-RU" dirty="0" smtClean="0"/>
          </a:p>
          <a:p>
            <a:r>
              <a:rPr lang="ru-RU" i="1" dirty="0" smtClean="0"/>
              <a:t>И знания ваши нам всем пригодились!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https://kartinkin.net/uploads/posts/2022-02/1644914397_8-kartinkin-net-p-kolobok-kartinki-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142984"/>
            <a:ext cx="4571984" cy="5044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</a:t>
            </a:r>
            <a:r>
              <a:rPr lang="ru-RU" dirty="0" err="1" smtClean="0"/>
              <a:t>крока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3+2       3-2</a:t>
            </a:r>
          </a:p>
          <a:p>
            <a:r>
              <a:rPr lang="ru-RU" sz="5400" b="1" dirty="0" smtClean="0"/>
              <a:t>4+2        4-2</a:t>
            </a:r>
          </a:p>
          <a:p>
            <a:r>
              <a:rPr lang="ru-RU" sz="5400" b="1" dirty="0" smtClean="0"/>
              <a:t>5+2         5-2</a:t>
            </a:r>
          </a:p>
          <a:p>
            <a:r>
              <a:rPr lang="ru-RU" sz="5400" b="1" dirty="0" smtClean="0"/>
              <a:t>6+2         6-2</a:t>
            </a:r>
            <a:endParaRPr lang="ru-RU" sz="5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Жили-были дед да баба. Испекла баба колобок и положила его остужать:  А колобок полежал, полежал да заскучал. Спрыгнул с подоконника, покатился по тропинке…  И стал считать  сколько ромашек на полянке, да сколько над ними бабочек и мы поможем ему: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На лугу три козы и два козленка. Сколько коз всего?</a:t>
            </a:r>
          </a:p>
          <a:p>
            <a:r>
              <a:rPr lang="ru-RU" dirty="0"/>
              <a:t>Над ромашками 8 бабочек, одна улетела. Сколько осталось?</a:t>
            </a:r>
          </a:p>
          <a:p>
            <a:r>
              <a:rPr lang="ru-RU" dirty="0"/>
              <a:t>За двором 5 кур, а уток на 1 больше, сколько уток?</a:t>
            </a:r>
          </a:p>
          <a:p>
            <a:r>
              <a:rPr lang="ru-RU" dirty="0"/>
              <a:t>Какое число идёт за числом: 5?</a:t>
            </a:r>
          </a:p>
          <a:p>
            <a:r>
              <a:rPr lang="ru-RU" dirty="0"/>
              <a:t>Какое число идёт перед числом:  2?</a:t>
            </a:r>
          </a:p>
          <a:p>
            <a:r>
              <a:rPr lang="ru-RU" dirty="0"/>
              <a:t>Какое число стоит между числами:  7 и 9?</a:t>
            </a:r>
          </a:p>
          <a:p>
            <a:r>
              <a:rPr lang="ru-RU" dirty="0"/>
              <a:t>Назовите соседа справа у числа:  3.</a:t>
            </a:r>
          </a:p>
          <a:p>
            <a:r>
              <a:rPr lang="ru-RU" dirty="0"/>
              <a:t>Назовите соседа слева у числа:  7.</a:t>
            </a:r>
          </a:p>
          <a:p>
            <a:r>
              <a:rPr lang="ru-RU" dirty="0"/>
              <a:t>   9) 1 слагаемое – 5, 2 слагаемое – 2, чему равна сумма этих чисел?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покатился </a:t>
            </a:r>
            <a:r>
              <a:rPr lang="ru-RU" dirty="0"/>
              <a:t>Колобок к речке, а  навстречу ему Заяц.</a:t>
            </a:r>
          </a:p>
          <a:p>
            <a:r>
              <a:rPr lang="ru-RU" dirty="0"/>
              <a:t> Спел Колобок песенку, а заяц ему  и говорит :  </a:t>
            </a:r>
          </a:p>
          <a:p>
            <a:r>
              <a:rPr lang="ru-RU" dirty="0"/>
              <a:t>«Хорошо поёшь, дружок.</a:t>
            </a:r>
          </a:p>
          <a:p>
            <a:r>
              <a:rPr lang="ru-RU" dirty="0"/>
              <a:t>Если ты решишь задание,</a:t>
            </a:r>
          </a:p>
          <a:p>
            <a:r>
              <a:rPr lang="ru-RU" dirty="0"/>
              <a:t>Я тебя без наказания</a:t>
            </a:r>
          </a:p>
          <a:p>
            <a:r>
              <a:rPr lang="ru-RU" dirty="0"/>
              <a:t>В путь – дорожку снаряжу и на волю отпущу».</a:t>
            </a:r>
          </a:p>
          <a:p>
            <a:r>
              <a:rPr lang="ru-RU" dirty="0"/>
              <a:t>Три дорожки идут к капустному полю: какая самая короткая?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прямые, кривые, ломаные.</a:t>
            </a:r>
          </a:p>
          <a:p>
            <a:r>
              <a:rPr lang="ru-RU" dirty="0"/>
              <a:t>Самый короткий путь по прямой.</a:t>
            </a:r>
          </a:p>
          <a:p>
            <a:r>
              <a:rPr lang="ru-RU" dirty="0"/>
              <a:t>Ломаная состоит из отрезков, имеет вершин. Бывают ломаные замкнутые и незамкнутые.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Самую короткую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85918" y="2571744"/>
            <a:ext cx="464347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678761" y="2607463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6322231" y="2607463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>
            <a:off x="1857356" y="3786190"/>
            <a:ext cx="3000396" cy="142876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5105400" y="1608667"/>
            <a:ext cx="3038500" cy="4847166"/>
          </a:xfrm>
          <a:custGeom>
            <a:avLst/>
            <a:gdLst>
              <a:gd name="connsiteX0" fmla="*/ 660400 w 6146800"/>
              <a:gd name="connsiteY0" fmla="*/ 1464733 h 4847166"/>
              <a:gd name="connsiteX1" fmla="*/ 2159000 w 6146800"/>
              <a:gd name="connsiteY1" fmla="*/ 499533 h 4847166"/>
              <a:gd name="connsiteX2" fmla="*/ 2438400 w 6146800"/>
              <a:gd name="connsiteY2" fmla="*/ 4461933 h 4847166"/>
              <a:gd name="connsiteX3" fmla="*/ 1371600 w 6146800"/>
              <a:gd name="connsiteY3" fmla="*/ 2810933 h 4847166"/>
              <a:gd name="connsiteX4" fmla="*/ 914400 w 6146800"/>
              <a:gd name="connsiteY4" fmla="*/ 4004733 h 4847166"/>
              <a:gd name="connsiteX5" fmla="*/ 787400 w 6146800"/>
              <a:gd name="connsiteY5" fmla="*/ 4004733 h 4847166"/>
              <a:gd name="connsiteX6" fmla="*/ 431800 w 6146800"/>
              <a:gd name="connsiteY6" fmla="*/ 3928533 h 4847166"/>
              <a:gd name="connsiteX7" fmla="*/ 3378200 w 6146800"/>
              <a:gd name="connsiteY7" fmla="*/ 3115733 h 4847166"/>
              <a:gd name="connsiteX8" fmla="*/ 5054600 w 6146800"/>
              <a:gd name="connsiteY8" fmla="*/ 1667933 h 4847166"/>
              <a:gd name="connsiteX9" fmla="*/ 6146800 w 6146800"/>
              <a:gd name="connsiteY9" fmla="*/ 2048933 h 4847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46800" h="4847166">
                <a:moveTo>
                  <a:pt x="660400" y="1464733"/>
                </a:moveTo>
                <a:cubicBezTo>
                  <a:pt x="1261533" y="732366"/>
                  <a:pt x="1862667" y="0"/>
                  <a:pt x="2159000" y="499533"/>
                </a:cubicBezTo>
                <a:cubicBezTo>
                  <a:pt x="2455333" y="999066"/>
                  <a:pt x="2569633" y="4076700"/>
                  <a:pt x="2438400" y="4461933"/>
                </a:cubicBezTo>
                <a:cubicBezTo>
                  <a:pt x="2307167" y="4847166"/>
                  <a:pt x="1625600" y="2887133"/>
                  <a:pt x="1371600" y="2810933"/>
                </a:cubicBezTo>
                <a:cubicBezTo>
                  <a:pt x="1117600" y="2734733"/>
                  <a:pt x="1011767" y="3805766"/>
                  <a:pt x="914400" y="4004733"/>
                </a:cubicBezTo>
                <a:cubicBezTo>
                  <a:pt x="817033" y="4203700"/>
                  <a:pt x="867833" y="4017433"/>
                  <a:pt x="787400" y="4004733"/>
                </a:cubicBezTo>
                <a:cubicBezTo>
                  <a:pt x="706967" y="3992033"/>
                  <a:pt x="0" y="4076700"/>
                  <a:pt x="431800" y="3928533"/>
                </a:cubicBezTo>
                <a:cubicBezTo>
                  <a:pt x="863600" y="3780366"/>
                  <a:pt x="2607733" y="3492500"/>
                  <a:pt x="3378200" y="3115733"/>
                </a:cubicBezTo>
                <a:cubicBezTo>
                  <a:pt x="4148667" y="2738966"/>
                  <a:pt x="4593167" y="1845733"/>
                  <a:pt x="5054600" y="1667933"/>
                </a:cubicBezTo>
                <a:cubicBezTo>
                  <a:pt x="5516033" y="1490133"/>
                  <a:pt x="5831416" y="1769533"/>
                  <a:pt x="6146800" y="204893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Работаем в парах</a:t>
            </a:r>
            <a:r>
              <a:rPr lang="ru-RU" dirty="0"/>
              <a:t>: ученик 1 варианта составляет  ломаную из 5 звеньев из счетных палочек. Ученик 2 варианта называет количество вершин. Ученик 2 варианта делает эту линию замкнутой. Ученик 1 варианта называет количество вершин. Осуществляют взаимопроверку.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193</TotalTime>
  <Words>377</Words>
  <Application>Microsoft Office PowerPoint</Application>
  <PresentationFormat>Экран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Слайд 1</vt:lpstr>
      <vt:lpstr>Слайд 2</vt:lpstr>
      <vt:lpstr>Тема крока</vt:lpstr>
      <vt:lpstr>Слайд 4</vt:lpstr>
      <vt:lpstr>Слайд 5</vt:lpstr>
      <vt:lpstr>Слайд 6</vt:lpstr>
      <vt:lpstr>Слайд 7</vt:lpstr>
      <vt:lpstr>Самую короткую</vt:lpstr>
      <vt:lpstr>Слайд 9</vt:lpstr>
      <vt:lpstr>Слайд 10</vt:lpstr>
      <vt:lpstr>новая тема </vt:lpstr>
      <vt:lpstr>Самостоятельная работа</vt:lpstr>
      <vt:lpstr>Работа в тетради</vt:lpstr>
      <vt:lpstr>Слайд 14</vt:lpstr>
      <vt:lpstr>Слайд 15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20</cp:revision>
  <dcterms:created xsi:type="dcterms:W3CDTF">2022-11-13T07:55:32Z</dcterms:created>
  <dcterms:modified xsi:type="dcterms:W3CDTF">2022-11-13T11:11:00Z</dcterms:modified>
</cp:coreProperties>
</file>