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61" r:id="rId3"/>
    <p:sldId id="263" r:id="rId4"/>
    <p:sldId id="264" r:id="rId5"/>
    <p:sldId id="26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9F4885-B4CF-4D2F-8A96-97AA7E28A975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6EF4A-7993-4DF2-929B-2FE49ECDA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884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C9A92-E4F3-443F-A284-4BCADDBDB9CB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6984776" cy="19442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Установите закономерность и продолжите ряд еще на 3 числа.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852936"/>
            <a:ext cx="8301608" cy="180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 smtClean="0"/>
              <a:t>9, 12, 16, 21, 24, 28, 33, …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270875"/>
            <a:ext cx="6832646" cy="1928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/>
              <a:t>Поставьте знаки </a:t>
            </a:r>
          </a:p>
          <a:p>
            <a:pPr algn="ctr"/>
            <a:r>
              <a:rPr lang="en-US" sz="6000" dirty="0" smtClean="0"/>
              <a:t>&gt;,&lt; </a:t>
            </a:r>
            <a:r>
              <a:rPr lang="ru-RU" sz="6000" dirty="0" smtClean="0"/>
              <a:t>или </a:t>
            </a:r>
            <a:r>
              <a:rPr lang="en-US" sz="6000" dirty="0" smtClean="0"/>
              <a:t>=</a:t>
            </a:r>
            <a:endParaRPr lang="ru-RU" sz="6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654910"/>
            <a:ext cx="661662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/>
              <a:t>8*4   8*5-8;</a:t>
            </a:r>
          </a:p>
          <a:p>
            <a:r>
              <a:rPr lang="ru-RU" sz="6000" dirty="0" smtClean="0"/>
              <a:t>(13-9)*8    8*5;</a:t>
            </a:r>
          </a:p>
          <a:p>
            <a:r>
              <a:rPr lang="ru-RU" sz="6000" dirty="0" smtClean="0"/>
              <a:t>8*9-40   4*8</a:t>
            </a:r>
            <a:endParaRPr lang="ru-RU" sz="6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2654909"/>
            <a:ext cx="7200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/>
              <a:t>=</a:t>
            </a:r>
            <a:endParaRPr lang="ru-RU" sz="6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356144" y="3578239"/>
            <a:ext cx="56778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6000" dirty="0">
                <a:solidFill>
                  <a:prstClr val="black"/>
                </a:solidFill>
              </a:rPr>
              <a:t>&lt;</a:t>
            </a:r>
            <a:endParaRPr lang="ru-RU" sz="6000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80080" y="4501569"/>
            <a:ext cx="56778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6000" dirty="0">
                <a:solidFill>
                  <a:prstClr val="black"/>
                </a:solidFill>
              </a:rPr>
              <a:t>=</a:t>
            </a:r>
            <a:endParaRPr lang="ru-RU" sz="6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884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757118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1)Длина одного отрезка 3 см, а длина второго отрезка в 4 раза больше. Найди длину второго отрезка. </a:t>
            </a:r>
          </a:p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2)Один </a:t>
            </a:r>
            <a:r>
              <a:rPr lang="ru-RU" sz="3600" dirty="0"/>
              <a:t>отрезок 3 см, а второй на 4см длиннее. Найди длину второго отрезка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8813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8000" dirty="0" smtClean="0"/>
              <a:t>2*5=2+2+2+2+2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94370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3"/>
            <a:ext cx="7200800" cy="36724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7200" dirty="0" smtClean="0"/>
              <a:t>Тема урока: Деление и вычитание.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35011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89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Установите закономерность и продолжите ряд еще на 3 числа.</vt:lpstr>
      <vt:lpstr>Презентация PowerPoint</vt:lpstr>
      <vt:lpstr>Задачи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USER1</cp:lastModifiedBy>
  <cp:revision>11</cp:revision>
  <dcterms:created xsi:type="dcterms:W3CDTF">2014-07-09T08:33:20Z</dcterms:created>
  <dcterms:modified xsi:type="dcterms:W3CDTF">2017-04-13T22:42:07Z</dcterms:modified>
</cp:coreProperties>
</file>