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58" r:id="rId4"/>
    <p:sldId id="265" r:id="rId5"/>
    <p:sldId id="264" r:id="rId6"/>
    <p:sldId id="261" r:id="rId7"/>
    <p:sldId id="263" r:id="rId8"/>
    <p:sldId id="25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9E63AB-E3A8-456D-BF7F-95747468F28D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0848997-83D8-47AB-8DC2-5D759B043C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88640"/>
            <a:ext cx="7175351" cy="6408712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1400" b="0" dirty="0">
                <a:effectLst/>
              </a:rPr>
              <a:t>МБДОУ "Детский сад общеразвивающего вида№115" </a:t>
            </a:r>
            <a:r>
              <a:rPr lang="en-US" sz="1400" b="0" dirty="0" smtClean="0">
                <a:effectLst/>
              </a:rPr>
              <a:t/>
            </a:r>
            <a:br>
              <a:rPr lang="en-US" sz="1400" b="0" dirty="0" smtClean="0">
                <a:effectLst/>
              </a:rPr>
            </a:br>
            <a:r>
              <a:rPr lang="en-US" sz="1400" b="0" dirty="0">
                <a:effectLst/>
              </a:rPr>
              <a:t/>
            </a:r>
            <a:br>
              <a:rPr lang="en-US" sz="1400" b="0" dirty="0">
                <a:effectLst/>
              </a:rPr>
            </a:br>
            <a:r>
              <a:rPr lang="en-US" sz="1400" b="0" dirty="0" smtClean="0">
                <a:effectLst/>
              </a:rPr>
              <a:t/>
            </a:r>
            <a:br>
              <a:rPr lang="en-US" sz="1400" b="0" dirty="0" smtClean="0">
                <a:effectLst/>
              </a:rPr>
            </a:br>
            <a:r>
              <a:rPr lang="en-US" sz="1400" b="0" dirty="0">
                <a:effectLst/>
              </a:rPr>
              <a:t/>
            </a:r>
            <a:br>
              <a:rPr lang="en-US" sz="1400" b="0" dirty="0">
                <a:effectLst/>
              </a:rPr>
            </a:br>
            <a:r>
              <a:rPr lang="en-US" sz="1400" b="0" dirty="0" smtClean="0">
                <a:effectLst/>
              </a:rPr>
              <a:t/>
            </a:r>
            <a:br>
              <a:rPr lang="en-US" sz="1400" b="0" dirty="0" smtClean="0">
                <a:effectLst/>
              </a:rPr>
            </a:br>
            <a:r>
              <a:rPr lang="en-US" sz="1400" b="0" dirty="0" smtClean="0">
                <a:effectLst/>
              </a:rPr>
              <a:t>                                                                                               </a:t>
            </a:r>
            <a:br>
              <a:rPr lang="en-US" sz="1400" b="0" dirty="0" smtClean="0">
                <a:effectLst/>
              </a:rPr>
            </a:br>
            <a:r>
              <a:rPr lang="ru-RU" sz="2400" dirty="0"/>
              <a:t>Открытое занятие по развитию речи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/>
              <a:t>«Волшебный мешочек- зайки </a:t>
            </a:r>
            <a:r>
              <a:rPr lang="ru-RU" sz="2400" dirty="0" err="1"/>
              <a:t>побегайки</a:t>
            </a:r>
            <a:r>
              <a:rPr lang="ru-RU" sz="2400" dirty="0"/>
              <a:t>».</a:t>
            </a:r>
            <a:r>
              <a:rPr lang="en-US" sz="1400" b="0" dirty="0" smtClean="0">
                <a:effectLst/>
              </a:rPr>
              <a:t/>
            </a:r>
            <a:br>
              <a:rPr lang="en-US" sz="1400" b="0" dirty="0" smtClean="0">
                <a:effectLst/>
              </a:rPr>
            </a:br>
            <a:r>
              <a:rPr lang="en-US" sz="1400" b="0" dirty="0">
                <a:effectLst/>
              </a:rPr>
              <a:t/>
            </a:r>
            <a:br>
              <a:rPr lang="en-US" sz="1400" b="0" dirty="0">
                <a:effectLst/>
              </a:rPr>
            </a:br>
            <a:r>
              <a:rPr lang="en-US" sz="1400" b="0" dirty="0" smtClean="0">
                <a:effectLst/>
              </a:rPr>
              <a:t/>
            </a:r>
            <a:br>
              <a:rPr lang="en-US" sz="1400" b="0" dirty="0" smtClean="0">
                <a:effectLst/>
              </a:rPr>
            </a:br>
            <a:r>
              <a:rPr lang="en-US" sz="1400" b="0" dirty="0">
                <a:effectLst/>
              </a:rPr>
              <a:t/>
            </a:r>
            <a:br>
              <a:rPr lang="en-US" sz="1400" b="0" dirty="0">
                <a:effectLst/>
              </a:rPr>
            </a:br>
            <a:r>
              <a:rPr lang="en-US" sz="1400" b="0" dirty="0" smtClean="0">
                <a:effectLst/>
              </a:rPr>
              <a:t/>
            </a:r>
            <a:br>
              <a:rPr lang="en-US" sz="1400" b="0" dirty="0" smtClean="0">
                <a:effectLst/>
              </a:rPr>
            </a:br>
            <a:r>
              <a:rPr lang="en-US" sz="2000" dirty="0" smtClean="0">
                <a:effectLst/>
              </a:rPr>
              <a:t/>
            </a:r>
            <a:br>
              <a:rPr lang="en-US" sz="2000" dirty="0" smtClean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Подготовила воспитатель 1КК :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Чурилова М.В.</a:t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4044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913"/>
            <a:ext cx="8712967" cy="6480175"/>
          </a:xfrm>
        </p:spPr>
      </p:pic>
    </p:spTree>
    <p:extLst>
      <p:ext uri="{BB962C8B-B14F-4D97-AF65-F5344CB8AC3E}">
        <p14:creationId xmlns:p14="http://schemas.microsoft.com/office/powerpoint/2010/main" val="142792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8332"/>
            <a:ext cx="8784976" cy="6432716"/>
          </a:xfrm>
        </p:spPr>
      </p:pic>
    </p:spTree>
    <p:extLst>
      <p:ext uri="{BB962C8B-B14F-4D97-AF65-F5344CB8AC3E}">
        <p14:creationId xmlns:p14="http://schemas.microsoft.com/office/powerpoint/2010/main" val="135216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324" y="116632"/>
            <a:ext cx="4287734" cy="662473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6631"/>
            <a:ext cx="4518209" cy="6639487"/>
          </a:xfrm>
        </p:spPr>
      </p:pic>
    </p:spTree>
    <p:extLst>
      <p:ext uri="{BB962C8B-B14F-4D97-AF65-F5344CB8AC3E}">
        <p14:creationId xmlns:p14="http://schemas.microsoft.com/office/powerpoint/2010/main" val="241488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4399134" cy="655272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41023"/>
            <a:ext cx="4464203" cy="6528337"/>
          </a:xfrm>
        </p:spPr>
      </p:pic>
    </p:spTree>
    <p:extLst>
      <p:ext uri="{BB962C8B-B14F-4D97-AF65-F5344CB8AC3E}">
        <p14:creationId xmlns:p14="http://schemas.microsoft.com/office/powerpoint/2010/main" val="198765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4453140" cy="648072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868" y="188640"/>
            <a:ext cx="4423341" cy="6480720"/>
          </a:xfrm>
        </p:spPr>
      </p:pic>
    </p:spTree>
    <p:extLst>
      <p:ext uri="{BB962C8B-B14F-4D97-AF65-F5344CB8AC3E}">
        <p14:creationId xmlns:p14="http://schemas.microsoft.com/office/powerpoint/2010/main" val="425742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4389902" cy="6552728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41023"/>
            <a:ext cx="4410197" cy="6528337"/>
          </a:xfrm>
        </p:spPr>
      </p:pic>
    </p:spTree>
    <p:extLst>
      <p:ext uri="{BB962C8B-B14F-4D97-AF65-F5344CB8AC3E}">
        <p14:creationId xmlns:p14="http://schemas.microsoft.com/office/powerpoint/2010/main" val="337172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8712968" cy="6656437"/>
          </a:xfrm>
        </p:spPr>
      </p:pic>
    </p:spTree>
    <p:extLst>
      <p:ext uri="{BB962C8B-B14F-4D97-AF65-F5344CB8AC3E}">
        <p14:creationId xmlns:p14="http://schemas.microsoft.com/office/powerpoint/2010/main" val="333791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</TotalTime>
  <Words>9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МБДОУ "Детский сад общеразвивающего вида№115"                                                                                                      Открытое занятие по развитию речи  «Волшебный мешочек- зайки побегайки».       Подготовила воспитатель 1КК : Чурилова М.В.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"Детский сад общеразвивающего вида№115"                                                                                                                      Чурилова М.В 1 КК</dc:title>
  <dc:creator>user</dc:creator>
  <cp:lastModifiedBy>user</cp:lastModifiedBy>
  <cp:revision>7</cp:revision>
  <dcterms:created xsi:type="dcterms:W3CDTF">2021-04-03T09:44:05Z</dcterms:created>
  <dcterms:modified xsi:type="dcterms:W3CDTF">2022-11-27T16:04:43Z</dcterms:modified>
</cp:coreProperties>
</file>