
<file path=[Content_Types].xml><?xml version="1.0" encoding="utf-8"?>
<Types xmlns="http://schemas.openxmlformats.org/package/2006/content-types">
  <Default Extension="png" ContentType="image/png"/>
  <Default Extension="mp3" ContentType="audio/unknown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71" r:id="rId4"/>
    <p:sldId id="272" r:id="rId5"/>
    <p:sldId id="273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/>
  </p:normalViewPr>
  <p:slideViewPr>
    <p:cSldViewPr>
      <p:cViewPr varScale="1">
        <p:scale>
          <a:sx n="80" d="100"/>
          <a:sy n="80" d="100"/>
        </p:scale>
        <p:origin x="-1522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C62EB-7018-4D37-8A73-D8EF579DEB5F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F0ABA-58C3-446F-9A1D-6FFE9FC359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2317400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C62EB-7018-4D37-8A73-D8EF579DEB5F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F0ABA-58C3-446F-9A1D-6FFE9FC359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9699011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C62EB-7018-4D37-8A73-D8EF579DEB5F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F0ABA-58C3-446F-9A1D-6FFE9FC359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4492058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C62EB-7018-4D37-8A73-D8EF579DEB5F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F0ABA-58C3-446F-9A1D-6FFE9FC359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3182486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C62EB-7018-4D37-8A73-D8EF579DEB5F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F0ABA-58C3-446F-9A1D-6FFE9FC359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6244369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C62EB-7018-4D37-8A73-D8EF579DEB5F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F0ABA-58C3-446F-9A1D-6FFE9FC359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0425141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C62EB-7018-4D37-8A73-D8EF579DEB5F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F0ABA-58C3-446F-9A1D-6FFE9FC359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9811138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C62EB-7018-4D37-8A73-D8EF579DEB5F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F0ABA-58C3-446F-9A1D-6FFE9FC359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2661258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C62EB-7018-4D37-8A73-D8EF579DEB5F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F0ABA-58C3-446F-9A1D-6FFE9FC359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8742481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C62EB-7018-4D37-8A73-D8EF579DEB5F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F0ABA-58C3-446F-9A1D-6FFE9FC359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5963791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C62EB-7018-4D37-8A73-D8EF579DEB5F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F0ABA-58C3-446F-9A1D-6FFE9FC359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6224009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4C62EB-7018-4D37-8A73-D8EF579DEB5F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BF0ABA-58C3-446F-9A1D-6FFE9FC359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7625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11.jpeg"/><Relationship Id="rId3" Type="http://schemas.openxmlformats.org/officeDocument/2006/relationships/image" Target="../media/image5.png"/><Relationship Id="rId7" Type="http://schemas.openxmlformats.org/officeDocument/2006/relationships/image" Target="../media/image7.png"/><Relationship Id="rId12" Type="http://schemas.openxmlformats.org/officeDocument/2006/relationships/image" Target="../media/image10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11" Type="http://schemas.openxmlformats.org/officeDocument/2006/relationships/image" Target="../media/image9.jpeg"/><Relationship Id="rId5" Type="http://schemas.openxmlformats.org/officeDocument/2006/relationships/image" Target="../media/image6.png"/><Relationship Id="rId10" Type="http://schemas.microsoft.com/office/2007/relationships/hdphoto" Target="../media/hdphoto4.wdp"/><Relationship Id="rId4" Type="http://schemas.microsoft.com/office/2007/relationships/hdphoto" Target="../media/hdphoto1.wdp"/><Relationship Id="rId9" Type="http://schemas.openxmlformats.org/officeDocument/2006/relationships/image" Target="../media/image8.png"/><Relationship Id="rId1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3.png"/><Relationship Id="rId7" Type="http://schemas.microsoft.com/office/2007/relationships/hdphoto" Target="../media/hdphoto6.wdp"/><Relationship Id="rId12" Type="http://schemas.microsoft.com/office/2007/relationships/hdphoto" Target="../media/hdphoto8.wdp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18.png"/><Relationship Id="rId5" Type="http://schemas.openxmlformats.org/officeDocument/2006/relationships/image" Target="../media/image14.png"/><Relationship Id="rId10" Type="http://schemas.openxmlformats.org/officeDocument/2006/relationships/image" Target="../media/image17.png"/><Relationship Id="rId4" Type="http://schemas.microsoft.com/office/2007/relationships/hdphoto" Target="../media/hdphoto5.wdp"/><Relationship Id="rId9" Type="http://schemas.microsoft.com/office/2007/relationships/hdphoto" Target="../media/hdphoto7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16633"/>
            <a:ext cx="7560840" cy="93610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МБДОУ «ЦРР-Детский сад №120»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916832"/>
            <a:ext cx="6368752" cy="180020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«Петя и Волк»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12160" y="4365104"/>
            <a:ext cx="224144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</a:t>
            </a:r>
          </a:p>
          <a:p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Кобцева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Е.Н.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989742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457200" y="38637"/>
            <a:ext cx="8229600" cy="1734179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С.В. Прокофьев</a:t>
            </a:r>
            <a:br>
              <a:rPr lang="ru-RU" dirty="0" smtClean="0"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симфоническая сказка: «Петя и волк»</a:t>
            </a:r>
            <a:endParaRPr lang="ru-RU" dirty="0">
              <a:solidFill>
                <a:schemeClr val="accent6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2430540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769446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1340768"/>
            <a:ext cx="1879597" cy="1711633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100000" l="9416" r="8993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53237" y="-202816"/>
            <a:ext cx="1752030" cy="204764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3611" b="10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213978" y="2708920"/>
            <a:ext cx="3257147" cy="244286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017" y="4941168"/>
            <a:ext cx="2388666" cy="2349508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8638" y="0"/>
            <a:ext cx="2365361" cy="1754814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8638" y="5259372"/>
            <a:ext cx="2365361" cy="1624195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8638" y="1754814"/>
            <a:ext cx="2365361" cy="1746194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53030" y="3501008"/>
            <a:ext cx="2390970" cy="179322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380312" y="3490346"/>
            <a:ext cx="10259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фагот</a:t>
            </a: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533263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4.78261E-6 L 0.07535 4.78261E-6 L 0.07535 0.07215 L 0.15087 0.07215 L 0.15087 0.14431 L 0.22622 0.14431 L 0.22622 0.21669 L 0.30174 0.21669 L 0.30174 0.28885 L 0.37708 0.28885 L 0.37708 0.36123 L 0.4526 0.36123 L 0.4526 0.43339 L 0.52813 0.43339 L 0.52813 0.50578 " pathEditMode="relative" rAng="0" ptsTypes="FFFFFFFFFFFFFFF"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406" y="252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409 0.04302 L 0.14566 0.04302 L 0.14566 0.11494 L 0.19739 0.11494 L 0.19739 0.1871 L 0.24913 0.1871 L 0.24913 0.25902 L 0.30069 0.25902 L 0.30069 0.33118 L 0.35243 0.33118 L 0.35243 0.4031 L 0.40416 0.4031 L 0.40416 0.47526 L 0.4559 0.47526 L 0.4559 0.54741 " pathEditMode="relative" rAng="0" ptsTypes="FFFFFFFFFFFFFFF">
                                      <p:cBhvr>
                                        <p:cTn id="1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090" y="252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4757 0.07215 L 0.14757 -0.07378 C 0.14757 -0.13946 0.25816 -0.21971 0.34827 -0.21971 L 0.54913 -0.21971 " pathEditMode="relative" rAng="0" ptsTypes="FfFF">
                                      <p:cBhvr>
                                        <p:cTn id="1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069" y="-145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3.08048E-6 L 0.22812 -3.08048E-6 C 0.3302 -3.08048E-6 0.45625 -0.21808 0.45625 -0.395 L 0.45625 -0.79024 " pathEditMode="relative" rAng="0" ptsTypes="FfFF">
                                      <p:cBhvr>
                                        <p:cTn id="1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813" y="-395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507" b="99296" l="9735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14585" y="4175316"/>
            <a:ext cx="3228975" cy="27051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31313" y="177132"/>
            <a:ext cx="1677813" cy="134225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screen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10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7591"/>
            <a:ext cx="2713484" cy="165522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8" cstate="screen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97872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786" y="4940206"/>
            <a:ext cx="2158380" cy="165618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22818" y="6073170"/>
            <a:ext cx="12678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00B0F0"/>
                </a:solidFill>
              </a:rPr>
              <a:t>флейта</a:t>
            </a:r>
            <a:endParaRPr lang="ru-RU" sz="2800" dirty="0">
              <a:solidFill>
                <a:srgbClr val="00B0F0"/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67712" y="2051551"/>
            <a:ext cx="2276288" cy="212376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865" y="1772816"/>
            <a:ext cx="2859460" cy="2144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496130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3.91304E-6 C -0.01042 -0.02613 -0.04687 -0.05134 -0.05937 -0.05134 C -0.13976 -0.05134 -0.22239 0.35292 -0.22239 0.75648 C -0.22239 0.5532 -0.26371 0.35199 -0.30278 0.35199 C -0.34427 0.35199 -0.38333 0.55528 -0.38333 0.75648 C -0.38333 0.65634 -0.40399 0.5532 -0.42465 0.5532 C -0.44531 0.5532 -0.46597 0.65333 -0.46597 0.75648 C -0.46597 0.70491 -0.47621 0.65634 -0.48663 0.65634 C -0.49687 0.65634 -0.50729 0.70768 -0.50729 0.75648 C -0.50729 0.73011 -0.51267 0.70491 -0.51753 0.70491 C -0.52031 0.70491 -0.52795 0.73104 -0.52795 0.75648 C -0.52795 0.74376 -0.53055 0.73011 -0.53333 0.73011 C -0.53333 0.72711 -0.53871 0.74283 -0.53871 0.75648 C -0.53871 0.74954 -0.53871 0.74376 -0.54132 0.74376 C -0.54132 0.74653 -0.5441 0.75047 -0.5441 0.75648 C -0.5441 0.75347 -0.5441 0.74954 -0.5441 0.74653 C -0.5467 0.74653 -0.5467 0.74954 -0.5467 0.75347 C -0.54948 0.75347 -0.54948 0.75047 -0.54948 0.74653 C -0.55208 0.74653 -0.55208 0.74954 -0.55208 0.75347 " pathEditMode="relative" rAng="0" ptsTypes="fffffffffffffffffff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604" y="3524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4.73636E-6 C -8.33333E-7 0.03492 -0.04913 0.06197 -0.10885 0.06197 C -0.17049 0.06197 -0.21927 0.03492 -0.21927 4.73636E-6 C -0.21927 -0.03493 -0.2684 -0.06198 -0.33003 -0.06198 C -0.38976 -0.06198 -0.43854 -0.03493 -0.43854 4.73636E-6 " pathEditMode="relative" rAng="0" ptsTypes="fffff">
                                      <p:cBhvr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92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118 0.0074 C 0.03889 0.03585 -0.00799 0.07285 -0.04184 0.02521 C -0.08993 -0.04209 0.03611 -0.21184 -0.02188 -0.29301 C -0.07327 -0.36494 -0.15834 -0.18247 -0.20834 -0.253 C -0.26059 -0.32632 -0.15035 -0.39038 -0.20573 -0.46854 C -0.2566 -0.53816 -0.28368 -0.42877 -0.32813 -0.49121 C -0.37101 -0.55088 -0.3066 -0.57354 -0.34531 -0.62719 C -0.36771 -0.65888 -0.38056 -0.64593 -0.39132 -0.63737 " pathEditMode="relative" rAng="2782115" ptsTypes="ffffffff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212" y="-321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финал шествие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1763688" y="40466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40314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33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22</Words>
  <Application>Microsoft Office PowerPoint</Application>
  <PresentationFormat>Экран (4:3)</PresentationFormat>
  <Paragraphs>7</Paragraphs>
  <Slides>6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МБДОУ «ЦРР-Детский сад №120»</vt:lpstr>
      <vt:lpstr>С.В. Прокофьев симфоническая сказка: «Петя и волк»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МБДОУ «ЦРР-Детский сад №120»</dc:title>
  <dc:creator>Elena</dc:creator>
  <cp:lastModifiedBy>Elena</cp:lastModifiedBy>
  <cp:revision>6</cp:revision>
  <dcterms:created xsi:type="dcterms:W3CDTF">2018-11-26T16:58:16Z</dcterms:created>
  <dcterms:modified xsi:type="dcterms:W3CDTF">2022-11-27T13:12:00Z</dcterms:modified>
</cp:coreProperties>
</file>