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3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03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1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1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20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49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0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6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5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5E828-36F4-4300-A5CA-A00E290A42CB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B189-C9ED-4FEF-A1FF-B06C31F0E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7600" y="835378"/>
            <a:ext cx="9144000" cy="981252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Межсадовский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7911" y="2371549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«Выходной в движении»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8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333" y="1110192"/>
            <a:ext cx="10515600" cy="360856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внедрения новых форм и методов повышения эффективности семейного воспитания через взаимодействие детского сада и семьи</a:t>
            </a:r>
          </a:p>
        </p:txBody>
      </p:sp>
    </p:spTree>
    <p:extLst>
      <p:ext uri="{BB962C8B-B14F-4D97-AF65-F5344CB8AC3E}">
        <p14:creationId xmlns:p14="http://schemas.microsoft.com/office/powerpoint/2010/main" val="269080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78" y="365126"/>
            <a:ext cx="11943644" cy="68474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                          Музей-заповедник              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Скаладром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2" y="1274232"/>
            <a:ext cx="2771423" cy="24059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8" y="3881966"/>
            <a:ext cx="2810933" cy="2563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111" y="1211434"/>
            <a:ext cx="3143956" cy="24687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23" y="3815642"/>
            <a:ext cx="3194756" cy="26303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22" y="1274232"/>
            <a:ext cx="3290711" cy="2541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22" y="4040007"/>
            <a:ext cx="3328106" cy="25971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085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34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Межсадовский проект </vt:lpstr>
      <vt:lpstr>Цель проекта: создание благоприятных условий для внедрения новых форм и методов повышения эффективности семейного воспитания через взаимодействие детского сада и семьи</vt:lpstr>
      <vt:lpstr>      Театр кукол                          Музей-заповедник                            Скаладром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Межсадовский проект</dc:title>
  <dc:creator>Наташа</dc:creator>
  <cp:lastModifiedBy>Наташа</cp:lastModifiedBy>
  <cp:revision>3</cp:revision>
  <dcterms:created xsi:type="dcterms:W3CDTF">2022-11-27T13:24:33Z</dcterms:created>
  <dcterms:modified xsi:type="dcterms:W3CDTF">2022-11-27T13:37:29Z</dcterms:modified>
</cp:coreProperties>
</file>