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1" r:id="rId7"/>
    <p:sldId id="269" r:id="rId8"/>
    <p:sldId id="260" r:id="rId9"/>
    <p:sldId id="275" r:id="rId10"/>
    <p:sldId id="268" r:id="rId11"/>
    <p:sldId id="267" r:id="rId12"/>
    <p:sldId id="262" r:id="rId13"/>
    <p:sldId id="263" r:id="rId14"/>
    <p:sldId id="264" r:id="rId15"/>
    <p:sldId id="265" r:id="rId16"/>
    <p:sldId id="270" r:id="rId17"/>
    <p:sldId id="276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69" autoAdjust="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</c:v>
                </c:pt>
                <c:pt idx="1">
                  <c:v>51</c:v>
                </c:pt>
                <c:pt idx="2">
                  <c:v>0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продаж</c:v>
                </c:pt>
              </c:strCache>
            </c:strRef>
          </c:tx>
          <c:spPr>
            <a:ln w="28575">
              <a:noFill/>
            </a:ln>
          </c:spPr>
          <c:invertIfNegative val="0"/>
          <c:cat>
            <c:strRef>
              <c:f>Лист1!$A$2:$A$10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20</c:v>
                </c:pt>
                <c:pt idx="1">
                  <c:v>18</c:v>
                </c:pt>
                <c:pt idx="2">
                  <c:v>15</c:v>
                </c:pt>
                <c:pt idx="3">
                  <c:v>30</c:v>
                </c:pt>
                <c:pt idx="4">
                  <c:v>25</c:v>
                </c:pt>
                <c:pt idx="5">
                  <c:v>18</c:v>
                </c:pt>
                <c:pt idx="6">
                  <c:v>25</c:v>
                </c:pt>
                <c:pt idx="7">
                  <c:v>20</c:v>
                </c:pt>
                <c:pt idx="8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775424"/>
        <c:axId val="146785408"/>
      </c:barChart>
      <c:stockChart>
        <c:ser>
          <c:idx val="1"/>
          <c:order val="1"/>
          <c:tx>
            <c:strRef>
              <c:f>Лист1!$C$1</c:f>
              <c:strCache>
                <c:ptCount val="1"/>
                <c:pt idx="0">
                  <c:v>Цена открытия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Максимальная цена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Минимальная цена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</c:strCache>
            </c:strRef>
          </c:cat>
          <c:val>
            <c:numRef>
              <c:f>Лист1!$E$2:$E$10</c:f>
              <c:numCache>
                <c:formatCode>General</c:formatCode>
                <c:ptCount val="9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Цена закрытия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</c:strCache>
            </c:strRef>
          </c:cat>
          <c:val>
            <c:numRef>
              <c:f>Лист1!$F$2:$F$10</c:f>
              <c:numCache>
                <c:formatCode>General</c:formatCode>
                <c:ptCount val="9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upDownBars>
          <c:gapWidth val="150"/>
          <c:upBars/>
          <c:downBars/>
        </c:upDownBars>
        <c:axId val="146792832"/>
        <c:axId val="146786944"/>
      </c:stockChart>
      <c:catAx>
        <c:axId val="14677542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crossAx val="146785408"/>
        <c:crosses val="autoZero"/>
        <c:auto val="1"/>
        <c:lblAlgn val="ctr"/>
        <c:lblOffset val="100"/>
        <c:noMultiLvlLbl val="0"/>
      </c:catAx>
      <c:valAx>
        <c:axId val="1467854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46775424"/>
        <c:crosses val="autoZero"/>
        <c:crossBetween val="between"/>
      </c:valAx>
      <c:valAx>
        <c:axId val="146786944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46792832"/>
        <c:crosses val="max"/>
        <c:crossBetween val="between"/>
      </c:valAx>
      <c:catAx>
        <c:axId val="146792832"/>
        <c:scaling>
          <c:orientation val="minMax"/>
        </c:scaling>
        <c:delete val="1"/>
        <c:axPos val="b"/>
        <c:majorTickMark val="out"/>
        <c:minorTickMark val="none"/>
        <c:tickLblPos val="nextTo"/>
        <c:crossAx val="14678694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07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8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90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04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20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02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76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15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54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87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67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7DC1A-C99B-40C0-A4BE-D14F5E82A16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C3EF3-0C1C-43B1-83FB-C8E99E07F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9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404665"/>
            <a:ext cx="6912768" cy="180019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общеразвивающего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132856"/>
            <a:ext cx="8456984" cy="417646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Творческий отчет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2021-2022 уч.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</a:rPr>
              <a:t>г.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1КК: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Чурилова М.В.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Воронеж 2022г.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5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b="1" dirty="0" smtClean="0"/>
          </a:p>
          <a:p>
            <a:pPr marL="0" indent="0" algn="ctr">
              <a:buNone/>
            </a:pPr>
            <a:r>
              <a:rPr lang="ru-RU" sz="6000" b="1" dirty="0" smtClean="0"/>
              <a:t>Работа </a:t>
            </a:r>
            <a:r>
              <a:rPr lang="ru-RU" sz="6000" b="1" dirty="0"/>
              <a:t>с родителями:</a:t>
            </a:r>
          </a:p>
        </p:txBody>
      </p:sp>
    </p:spTree>
    <p:extLst>
      <p:ext uri="{BB962C8B-B14F-4D97-AF65-F5344CB8AC3E}">
        <p14:creationId xmlns:p14="http://schemas.microsoft.com/office/powerpoint/2010/main" val="108797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5203542"/>
              </p:ext>
            </p:extLst>
          </p:nvPr>
        </p:nvGraphicFramePr>
        <p:xfrm>
          <a:off x="323528" y="404663"/>
          <a:ext cx="8352928" cy="6264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176464"/>
              </a:tblGrid>
              <a:tr h="414089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работы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</a:tr>
              <a:tr h="655640">
                <a:tc rowSpan="4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000" b="1" dirty="0" smtClean="0"/>
                        <a:t>Открытые мероприятия</a:t>
                      </a:r>
                    </a:p>
                    <a:p>
                      <a:pPr algn="ctr"/>
                      <a:r>
                        <a:rPr lang="ru-RU" sz="2000" b="1" dirty="0" smtClean="0"/>
                        <a:t>(ООД, досуги, праздники, развлечения)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Праздник «День матери», ПОДГОТОВКА ПРЕЗЕНТАЦИИ.</a:t>
                      </a:r>
                      <a:endParaRPr lang="ru-RU" sz="1600" dirty="0"/>
                    </a:p>
                  </a:txBody>
                  <a:tcPr/>
                </a:tc>
              </a:tr>
              <a:tr h="6556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Конкурс поделок:</a:t>
                      </a:r>
                      <a:r>
                        <a:rPr lang="ru-RU" sz="1600" baseline="0" dirty="0" smtClean="0"/>
                        <a:t> «Осень золотая», «Зимушка – зима».</a:t>
                      </a:r>
                      <a:endParaRPr lang="ru-RU" sz="1600" dirty="0"/>
                    </a:p>
                  </a:txBody>
                  <a:tcPr/>
                </a:tc>
              </a:tr>
              <a:tr h="6445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Развлечение по ППД: «Правила пешехода».</a:t>
                      </a:r>
                      <a:endParaRPr lang="ru-RU" sz="1600" dirty="0"/>
                    </a:p>
                  </a:txBody>
                  <a:tcPr/>
                </a:tc>
              </a:tr>
              <a:tr h="3795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Неделя театра:</a:t>
                      </a:r>
                      <a:r>
                        <a:rPr lang="ru-RU" sz="1600" baseline="0" dirty="0" smtClean="0"/>
                        <a:t> открытое мероприятие.</a:t>
                      </a:r>
                      <a:endParaRPr lang="ru-RU" sz="1600" dirty="0"/>
                    </a:p>
                  </a:txBody>
                  <a:tcPr/>
                </a:tc>
              </a:tr>
              <a:tr h="6556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Открытое занятие в дистанционном формате</a:t>
                      </a:r>
                      <a:endParaRPr lang="ru-RU" sz="1600" dirty="0"/>
                    </a:p>
                  </a:txBody>
                  <a:tcPr/>
                </a:tc>
              </a:tr>
              <a:tr h="1197004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Взаимодействие с родительским комитетом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пополняли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 РППС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группы.</a:t>
                      </a:r>
                    </a:p>
                    <a:p>
                      <a:r>
                        <a:rPr lang="ru-RU" sz="1600" dirty="0" smtClean="0"/>
                        <a:t>Закупили оборудование и зеленые насаждения для ландшафта детского сада.</a:t>
                      </a:r>
                      <a:endParaRPr lang="ru-RU" sz="1600" dirty="0"/>
                    </a:p>
                  </a:txBody>
                  <a:tcPr/>
                </a:tc>
              </a:tr>
              <a:tr h="3795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Организовала ремонт группы</a:t>
                      </a:r>
                      <a:endParaRPr lang="ru-RU" sz="1600" dirty="0"/>
                    </a:p>
                  </a:txBody>
                  <a:tcPr/>
                </a:tc>
              </a:tr>
              <a:tr h="3795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Организовала акцию «Подари книгу»</a:t>
                      </a:r>
                      <a:endParaRPr lang="ru-RU" sz="1600" dirty="0"/>
                    </a:p>
                  </a:txBody>
                  <a:tcPr/>
                </a:tc>
              </a:tr>
              <a:tr h="90340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Организовала ремонт и покраску оборудования на  участке.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40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Проведение открытых мероприятий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28800"/>
            <a:ext cx="3672408" cy="4809106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28800"/>
            <a:ext cx="3888432" cy="4833062"/>
          </a:xfrm>
        </p:spPr>
      </p:pic>
    </p:spTree>
    <p:extLst>
      <p:ext uri="{BB962C8B-B14F-4D97-AF65-F5344CB8AC3E}">
        <p14:creationId xmlns:p14="http://schemas.microsoft.com/office/powerpoint/2010/main" val="40031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3538736" cy="295232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Неделя театра: «</a:t>
            </a:r>
            <a:r>
              <a:rPr lang="ru-RU" sz="4000" b="1" dirty="0" err="1" smtClean="0"/>
              <a:t>Заюшкина</a:t>
            </a:r>
            <a:r>
              <a:rPr lang="ru-RU" sz="4000" b="1" dirty="0" smtClean="0"/>
              <a:t> избушка»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692696"/>
            <a:ext cx="4181512" cy="5575350"/>
          </a:xfrm>
        </p:spPr>
      </p:pic>
    </p:spTree>
    <p:extLst>
      <p:ext uri="{BB962C8B-B14F-4D97-AF65-F5344CB8AC3E}">
        <p14:creationId xmlns:p14="http://schemas.microsoft.com/office/powerpoint/2010/main" val="191021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772816"/>
            <a:ext cx="3754760" cy="41764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Открытое занятие в дистанционном формате  по лепке: «Веточка вербы»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836712"/>
            <a:ext cx="4217516" cy="5623355"/>
          </a:xfrm>
        </p:spPr>
      </p:pic>
    </p:spTree>
    <p:extLst>
      <p:ext uri="{BB962C8B-B14F-4D97-AF65-F5344CB8AC3E}">
        <p14:creationId xmlns:p14="http://schemas.microsoft.com/office/powerpoint/2010/main" val="178050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3682752" cy="4248472"/>
          </a:xfrm>
        </p:spPr>
        <p:txBody>
          <a:bodyPr/>
          <a:lstStyle/>
          <a:p>
            <a:r>
              <a:rPr lang="ru-RU" b="1" dirty="0" smtClean="0"/>
              <a:t>Праздник «Масленица»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3" y="548679"/>
            <a:ext cx="4127361" cy="5750099"/>
          </a:xfrm>
        </p:spPr>
      </p:pic>
    </p:spTree>
    <p:extLst>
      <p:ext uri="{BB962C8B-B14F-4D97-AF65-F5344CB8AC3E}">
        <p14:creationId xmlns:p14="http://schemas.microsoft.com/office/powerpoint/2010/main" val="401044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/>
              <a:t>Выступление на педсоветах в </a:t>
            </a:r>
          </a:p>
          <a:p>
            <a:pPr marL="0" indent="0" algn="ctr">
              <a:buNone/>
            </a:pPr>
            <a:r>
              <a:rPr lang="ru-RU" sz="7200" b="1" dirty="0" smtClean="0"/>
              <a:t>ДОУ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33178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6792"/>
            <a:ext cx="7859216" cy="4569371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Выступление с презентацией по теме:</a:t>
            </a:r>
          </a:p>
          <a:p>
            <a:pPr marL="0" indent="0">
              <a:buNone/>
            </a:pPr>
            <a:r>
              <a:rPr lang="ru-RU" sz="2800" b="1" dirty="0" smtClean="0"/>
              <a:t>«Театрализованная деятельность, как средство развития речи у детей».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Выступление с презентацией по теме: </a:t>
            </a:r>
          </a:p>
          <a:p>
            <a:pPr marL="0" indent="0">
              <a:buNone/>
            </a:pPr>
            <a:r>
              <a:rPr lang="ru-RU" sz="2800" b="1" dirty="0" smtClean="0"/>
              <a:t>«Нравственно </a:t>
            </a:r>
            <a:r>
              <a:rPr lang="ru-RU" sz="2800" b="1" dirty="0"/>
              <a:t>патриотическое воспитание дошкольников по средствам игры в средней </a:t>
            </a:r>
            <a:r>
              <a:rPr lang="ru-RU" sz="2800" b="1" dirty="0" smtClean="0"/>
              <a:t>группе. Народные игры».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Выступление с презентацией на итоговом педсовете  с отчетом</a:t>
            </a:r>
            <a:r>
              <a:rPr lang="ru-RU" sz="2800" b="1" dirty="0" smtClean="0"/>
              <a:t> о проделанной работе.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6182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859216" cy="1872208"/>
          </a:xfrm>
        </p:spPr>
        <p:txBody>
          <a:bodyPr>
            <a:normAutofit/>
          </a:bodyPr>
          <a:lstStyle/>
          <a:p>
            <a:r>
              <a:rPr lang="ru-RU" b="1" dirty="0" smtClean="0"/>
              <a:t>Участие в межрегиональном семинаре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 теме: </a:t>
            </a:r>
            <a:r>
              <a:rPr lang="ru-RU" b="1" dirty="0" smtClean="0"/>
              <a:t>«Театрализованная деятельность, как средство развития речи у детей».</a:t>
            </a:r>
          </a:p>
          <a:p>
            <a:endParaRPr lang="ru-RU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0661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7067128" cy="15121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Печатные </a:t>
            </a:r>
            <a:r>
              <a:rPr lang="ru-RU" b="1" dirty="0"/>
              <a:t>публикации на базе </a:t>
            </a:r>
            <a:r>
              <a:rPr lang="ru-RU" b="1" dirty="0" smtClean="0"/>
              <a:t>ВИРО: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«Использование сюжетно –ролевых игр в процессе гендерного воспитания младших дошкольников».</a:t>
            </a:r>
          </a:p>
          <a:p>
            <a:r>
              <a:rPr lang="ru-RU" b="1" dirty="0" smtClean="0"/>
              <a:t>«Коллективная творческая деятельность, как средство эмоционального развития дошкольников»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6863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Средняя группа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84784"/>
            <a:ext cx="6624736" cy="4968552"/>
          </a:xfrm>
        </p:spPr>
      </p:pic>
    </p:spTree>
    <p:extLst>
      <p:ext uri="{BB962C8B-B14F-4D97-AF65-F5344CB8AC3E}">
        <p14:creationId xmlns:p14="http://schemas.microsoft.com/office/powerpoint/2010/main" val="127516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/>
              <a:t>Планы на 2021-2022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Жалоб </a:t>
            </a:r>
            <a:r>
              <a:rPr lang="ru-RU" dirty="0"/>
              <a:t>со стороны родителей воспитанников _нет_</a:t>
            </a:r>
          </a:p>
          <a:p>
            <a:endParaRPr lang="ru-RU" dirty="0"/>
          </a:p>
          <a:p>
            <a:r>
              <a:rPr lang="ru-RU" dirty="0"/>
              <a:t>1. </a:t>
            </a:r>
            <a:r>
              <a:rPr lang="ru-RU" dirty="0" smtClean="0"/>
              <a:t>Принять новую группу. Создать дружный коллектив родителей и педагогов.</a:t>
            </a:r>
            <a:endParaRPr lang="ru-RU" dirty="0"/>
          </a:p>
          <a:p>
            <a:r>
              <a:rPr lang="ru-RU" dirty="0"/>
              <a:t>2. Работать по годовым задачам и установленной </a:t>
            </a:r>
            <a:r>
              <a:rPr lang="ru-RU" dirty="0" smtClean="0"/>
              <a:t>программе.</a:t>
            </a:r>
            <a:endParaRPr lang="ru-RU" dirty="0"/>
          </a:p>
          <a:p>
            <a:r>
              <a:rPr lang="ru-RU" dirty="0" smtClean="0"/>
              <a:t>3.Осуществвлять целенаправленную работу </a:t>
            </a:r>
            <a:r>
              <a:rPr lang="ru-RU" dirty="0"/>
              <a:t>с детьми по всем образовательным областям.            </a:t>
            </a:r>
          </a:p>
          <a:p>
            <a:r>
              <a:rPr lang="ru-RU" dirty="0"/>
              <a:t> </a:t>
            </a:r>
            <a:r>
              <a:rPr lang="ru-RU" dirty="0" smtClean="0"/>
              <a:t>4.Продолжать совершенствовать </a:t>
            </a:r>
            <a:r>
              <a:rPr lang="ru-RU" dirty="0"/>
              <a:t>предметно-развивающей </a:t>
            </a:r>
            <a:r>
              <a:rPr lang="ru-RU" dirty="0" smtClean="0"/>
              <a:t>среду </a:t>
            </a:r>
            <a:r>
              <a:rPr lang="ru-RU" dirty="0"/>
              <a:t>в группе </a:t>
            </a:r>
            <a:r>
              <a:rPr lang="ru-RU" dirty="0" smtClean="0"/>
              <a:t>в соответствии </a:t>
            </a:r>
            <a:r>
              <a:rPr lang="ru-RU" dirty="0"/>
              <a:t>с требованиями ФГОС.</a:t>
            </a:r>
          </a:p>
          <a:p>
            <a:r>
              <a:rPr lang="ru-RU" dirty="0"/>
              <a:t>5. Продолжить работу по </a:t>
            </a:r>
            <a:r>
              <a:rPr lang="ru-RU" dirty="0" smtClean="0"/>
              <a:t>теме самообразования.</a:t>
            </a:r>
            <a:endParaRPr lang="ru-RU" dirty="0"/>
          </a:p>
          <a:p>
            <a:r>
              <a:rPr lang="ru-RU" dirty="0"/>
              <a:t>6. Продолжить участие в конкурсах различного уровня.</a:t>
            </a:r>
          </a:p>
          <a:p>
            <a:r>
              <a:rPr lang="ru-RU" dirty="0"/>
              <a:t>7. Продолжить работу над разработкой и публикацией методического материала.</a:t>
            </a:r>
          </a:p>
          <a:p>
            <a:r>
              <a:rPr lang="ru-RU" dirty="0"/>
              <a:t>8. Продолжать работу над развитием своего уровня и качества профессиональной подготовки, применять инновационные методы и подходы в своей работе.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59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/>
              <a:t>Спасибо за внимание!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163593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Состав группы 35 детей.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ДЕВОЧЕК 17, МАЛЬЧИКОВ 18</a:t>
            </a:r>
            <a:endParaRPr lang="ru-RU" b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46693102"/>
              </p:ext>
            </p:extLst>
          </p:nvPr>
        </p:nvGraphicFramePr>
        <p:xfrm>
          <a:off x="1524000" y="2636912"/>
          <a:ext cx="607233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d:\Users\user\Desktop\fe52610d259e9dde2d545d5203d717a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187166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user\Desktop\f93bd9ff818dca9090637bbfd28085f0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693" b="89764" l="9746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421049"/>
            <a:ext cx="3189566" cy="34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65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Средняя посещаемость 22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14993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79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Повышение профессионального мастерства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44824"/>
            <a:ext cx="3270548" cy="468052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063650" y="1849118"/>
            <a:ext cx="4678568" cy="4669980"/>
          </a:xfrm>
        </p:spPr>
      </p:pic>
    </p:spTree>
    <p:extLst>
      <p:ext uri="{BB962C8B-B14F-4D97-AF65-F5344CB8AC3E}">
        <p14:creationId xmlns:p14="http://schemas.microsoft.com/office/powerpoint/2010/main" val="177161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Участие в профессиональных мероприятиях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84902" y="-188557"/>
            <a:ext cx="4664418" cy="8299133"/>
          </a:xfrm>
        </p:spPr>
      </p:pic>
    </p:spTree>
    <p:extLst>
      <p:ext uri="{BB962C8B-B14F-4D97-AF65-F5344CB8AC3E}">
        <p14:creationId xmlns:p14="http://schemas.microsoft.com/office/powerpoint/2010/main" val="94903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Участие:</a:t>
            </a:r>
            <a:endParaRPr lang="ru-RU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онлайн - марафоне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348880"/>
            <a:ext cx="2263666" cy="3951288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175447" cy="978123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 экологической акции</a:t>
            </a:r>
            <a:endParaRPr lang="ru-RU" sz="2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348880"/>
            <a:ext cx="2118856" cy="3951288"/>
          </a:xfrm>
        </p:spPr>
      </p:pic>
    </p:spTree>
    <p:extLst>
      <p:ext uri="{BB962C8B-B14F-4D97-AF65-F5344CB8AC3E}">
        <p14:creationId xmlns:p14="http://schemas.microsoft.com/office/powerpoint/2010/main" val="58125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Участие в муниципальных конкурсах с детьми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484784"/>
            <a:ext cx="5991739" cy="4930270"/>
          </a:xfrm>
        </p:spPr>
      </p:pic>
    </p:spTree>
    <p:extLst>
      <p:ext uri="{BB962C8B-B14F-4D97-AF65-F5344CB8AC3E}">
        <p14:creationId xmlns:p14="http://schemas.microsoft.com/office/powerpoint/2010/main" val="348713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Участие в проектах  детского сада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«Рождественские посиделки» </a:t>
            </a:r>
            <a:r>
              <a:rPr lang="ru-RU" sz="2400" dirty="0" smtClean="0"/>
              <a:t>в рамках реализации образовательного события </a:t>
            </a:r>
            <a:r>
              <a:rPr lang="ru-RU" b="1" dirty="0" smtClean="0"/>
              <a:t>«Мы  - наследники земли русской».</a:t>
            </a:r>
          </a:p>
          <a:p>
            <a:r>
              <a:rPr lang="ru-RU" b="1" dirty="0" smtClean="0"/>
              <a:t>Буклет «Безопасность ребенка на зимней дороге», и целевая прогулка «Опасные сосульки» в рамках акции «Безопасность детства» в зимнее время.</a:t>
            </a:r>
          </a:p>
          <a:p>
            <a:r>
              <a:rPr lang="ru-RU" b="1" dirty="0" smtClean="0"/>
              <a:t>«Открытый урок по ОБЖ»: беседа -«Безопасность в общении»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9378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380</Words>
  <Application>Microsoft Office PowerPoint</Application>
  <PresentationFormat>Экран (4:3)</PresentationFormat>
  <Paragraphs>73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БЮДЖЕТНОЕ ДОШКОЛЬНОЕ  ОБРАЗОВАТЕЛЬНОЕ УЧРЕЖДЕНИЕ  «Детский сад общеразвивающего вида»</vt:lpstr>
      <vt:lpstr>Средняя группа</vt:lpstr>
      <vt:lpstr>Состав группы 35 детей.</vt:lpstr>
      <vt:lpstr>Средняя посещаемость 22</vt:lpstr>
      <vt:lpstr>Повышение профессионального мастерства</vt:lpstr>
      <vt:lpstr>Участие в профессиональных мероприятиях</vt:lpstr>
      <vt:lpstr>Участие:</vt:lpstr>
      <vt:lpstr>Участие в муниципальных конкурсах с детьми</vt:lpstr>
      <vt:lpstr>Участие в проектах  детского сада</vt:lpstr>
      <vt:lpstr>Презентация PowerPoint</vt:lpstr>
      <vt:lpstr>Презентация PowerPoint</vt:lpstr>
      <vt:lpstr>Проведение открытых мероприятий</vt:lpstr>
      <vt:lpstr>Неделя театра: «Заюшкина избушка»</vt:lpstr>
      <vt:lpstr>Открытое занятие в дистанционном формате  по лепке: «Веточка вербы»</vt:lpstr>
      <vt:lpstr>Праздник «Масленица»</vt:lpstr>
      <vt:lpstr>Презентация PowerPoint</vt:lpstr>
      <vt:lpstr>Презентация PowerPoint</vt:lpstr>
      <vt:lpstr>Участие в межрегиональном семинаре</vt:lpstr>
      <vt:lpstr> Печатные публикации на базе ВИРО: </vt:lpstr>
      <vt:lpstr>Планы на 2021-2022 </vt:lpstr>
      <vt:lpstr>Презентация PowerPoint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 ОБРАЗОВАТЕЛЬНОЕ УЧРЕЖДЕНИЕ  «Детский сад общеразвивающего вида № 115»</dc:title>
  <dc:creator>user</dc:creator>
  <cp:lastModifiedBy>user</cp:lastModifiedBy>
  <cp:revision>26</cp:revision>
  <dcterms:created xsi:type="dcterms:W3CDTF">2022-05-25T19:07:34Z</dcterms:created>
  <dcterms:modified xsi:type="dcterms:W3CDTF">2022-11-27T18:52:07Z</dcterms:modified>
</cp:coreProperties>
</file>