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4" r:id="rId9"/>
    <p:sldId id="268" r:id="rId10"/>
    <p:sldId id="265" r:id="rId11"/>
    <p:sldId id="267" r:id="rId12"/>
    <p:sldId id="270" r:id="rId13"/>
    <p:sldId id="266" r:id="rId14"/>
    <p:sldId id="273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857628"/>
            <a:ext cx="7772400" cy="15001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«Применение технических приёмов северного многоборья в рамках дополнительного образования и на уроках физической культуры»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500702"/>
            <a:ext cx="7429552" cy="135729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Социокультурный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центр»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с.Лопхари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Нензелов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portnord.ru/images/thumbnails/images/fotonew/mini/1288-5598-fit-598x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86842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нна\Desktop\фото Женя\IMG-1b506fa19d3e1d32617553fa6e686fdf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788122">
            <a:off x="700066" y="926485"/>
            <a:ext cx="3960440" cy="5452068"/>
          </a:xfrm>
          <a:prstGeom prst="rect">
            <a:avLst/>
          </a:prstGeom>
          <a:noFill/>
        </p:spPr>
      </p:pic>
      <p:pic>
        <p:nvPicPr>
          <p:cNvPr id="22531" name="Picture 3" descr="C:\Users\Анна\Desktop\фото Женя\IMG-5b1519b8b007314109fb68645429b27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44244">
            <a:off x="4592346" y="1043989"/>
            <a:ext cx="3876628" cy="546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нна\Desktop\фото Женя\IMG-9ae270865116910300052833a465099a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780144">
            <a:off x="747256" y="971797"/>
            <a:ext cx="3656085" cy="5244704"/>
          </a:xfrm>
          <a:prstGeom prst="rect">
            <a:avLst/>
          </a:prstGeom>
          <a:noFill/>
        </p:spPr>
      </p:pic>
      <p:pic>
        <p:nvPicPr>
          <p:cNvPr id="24579" name="Picture 3" descr="C:\Users\Анна\Desktop\фото Женя\IMG-14ba48e8b1755592994aed529cad04f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13099">
            <a:off x="4854883" y="1046698"/>
            <a:ext cx="3565842" cy="5216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нна\Desktop\фото Женя\IMG-f7bee44597938c6b2c16d040b1904ba9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795253">
            <a:off x="823656" y="948063"/>
            <a:ext cx="3470496" cy="5341142"/>
          </a:xfrm>
          <a:prstGeom prst="rect">
            <a:avLst/>
          </a:prstGeom>
          <a:noFill/>
        </p:spPr>
      </p:pic>
      <p:pic>
        <p:nvPicPr>
          <p:cNvPr id="5" name="Picture 2" descr="C:\Users\Анна\Desktop\фото Женя\IMG-1af6e4f6d1894d4fbd233d84c3c50999-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967084">
            <a:off x="4810086" y="1005774"/>
            <a:ext cx="3545390" cy="532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Анна\Desktop\фото Женя\IMG-0b7e14d0ae23c4430ebe493ef21b649a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5725998" cy="4240492"/>
          </a:xfrm>
          <a:prstGeom prst="rect">
            <a:avLst/>
          </a:prstGeom>
          <a:noFill/>
        </p:spPr>
      </p:pic>
      <p:pic>
        <p:nvPicPr>
          <p:cNvPr id="21508" name="Picture 4" descr="C:\Users\Анна\Desktop\фото Женя\IMG-3bfb903d2e9688264a5953df847113ae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857251"/>
            <a:ext cx="4249042" cy="5740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Анна\Desktop\фото Женя\IMG-f913de72ddf3f399926984f7b4460a1a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821519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Анна\Desktop\фото Женя\IMG-62a7b33e277cfe84c7946109d9198670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1" y="188640"/>
            <a:ext cx="8784977" cy="3024336"/>
          </a:xfrm>
          <a:prstGeom prst="rect">
            <a:avLst/>
          </a:prstGeom>
          <a:noFill/>
        </p:spPr>
      </p:pic>
      <p:pic>
        <p:nvPicPr>
          <p:cNvPr id="28675" name="Picture 3" descr="C:\Users\Анна\Desktop\фото Женя\IMG-87c67b42043ab71b5586b6f49a279b1b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3356992"/>
            <a:ext cx="878497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нна\Desktop\фото Женя\IMG-74860a657f968071277f225b6effca84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3" y="188641"/>
            <a:ext cx="5400600" cy="3744415"/>
          </a:xfrm>
          <a:prstGeom prst="rect">
            <a:avLst/>
          </a:prstGeom>
          <a:noFill/>
        </p:spPr>
      </p:pic>
      <p:pic>
        <p:nvPicPr>
          <p:cNvPr id="29699" name="Picture 3" descr="C:\Users\Анна\Desktop\фото Женя\IMG-bd48d210de005440e4f158dd77a82ad7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67141" y="2732199"/>
            <a:ext cx="5297347" cy="3865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Обоснование применения технических приёмов северного многоборья на уроках физической культуры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143116"/>
            <a:ext cx="4429156" cy="405448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детей, проживающих в сельской местности, физическая активность в стиле северного многоборья – это одно из условий повседневной жизни и залог успешности в труде и активной жизнедеятельности.</a:t>
            </a:r>
          </a:p>
          <a:p>
            <a:pPr algn="ctr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15362" name="Picture 2" descr="https://www.vestniksr.ru/upload/000/u1/211/fdda3f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4486275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Технические приёмы: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ТРОЙНОЙ НАЦИОНАЛЬНЫЙ ПРЫЖОК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развитию: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силы, ловкости, быстроты, координации движений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C:\Users\Анна\Desktop\фото Женя\IMG-7f0fdfe7a974efc427bcb463de3ca9d7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714620"/>
            <a:ext cx="4238666" cy="3882732"/>
          </a:xfrm>
          <a:prstGeom prst="rect">
            <a:avLst/>
          </a:prstGeom>
          <a:noFill/>
        </p:spPr>
      </p:pic>
      <p:pic>
        <p:nvPicPr>
          <p:cNvPr id="16390" name="Picture 6" descr="C:\Users\Анна\Desktop\фото Женя\IMG-b8c1a4f7e2834e54bd49f0bbbd99fbab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45890"/>
            <a:ext cx="4243376" cy="3851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Технические приёмы: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Метание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тынзяна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на хорей, метание топора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 такие качества, как быстрота, сила, ловкость и меткость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Users\Анна\Desktop\фото Женя\IMG-093050e5e4d3cf50bcd9d896537981b1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9" y="3643291"/>
            <a:ext cx="4393057" cy="3026069"/>
          </a:xfrm>
          <a:prstGeom prst="rect">
            <a:avLst/>
          </a:prstGeom>
          <a:noFill/>
        </p:spPr>
      </p:pic>
      <p:pic>
        <p:nvPicPr>
          <p:cNvPr id="17412" name="Picture 4" descr="C:\Users\Анна\Desktop\фото Женя\IMG-3302c5ddf2a1b2820499ef0af5ac5582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3" y="3286125"/>
            <a:ext cx="497311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Технические приёмы: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Бег с палкой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 скоростные и силовые качества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Анна\Desktop\фото Женя\IMG-3f9191433b4de96bdfaa204884a99b9b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2571744"/>
            <a:ext cx="4104457" cy="3776660"/>
          </a:xfrm>
          <a:prstGeom prst="rect">
            <a:avLst/>
          </a:prstGeom>
          <a:noFill/>
        </p:spPr>
      </p:pic>
      <p:pic>
        <p:nvPicPr>
          <p:cNvPr id="18436" name="Picture 4" descr="C:\Users\Анна\Desktop\фото Женя\IMG-f0f7c88575e5f9f2d7ba4d3f83cf78d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571744"/>
            <a:ext cx="432048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Технические приёмы: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Прыжки через нарты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 выносливость в целом и прыжковую выносливость - в частности</a:t>
            </a:r>
          </a:p>
        </p:txBody>
      </p:sp>
      <p:pic>
        <p:nvPicPr>
          <p:cNvPr id="19458" name="Picture 2" descr="C:\Users\Анна\Desktop\фото Женя\IMG-5b3e06f044f737d541f70ec21261a2fe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818" y="2852936"/>
            <a:ext cx="4411182" cy="3816424"/>
          </a:xfrm>
          <a:prstGeom prst="rect">
            <a:avLst/>
          </a:prstGeom>
          <a:noFill/>
        </p:spPr>
      </p:pic>
      <p:pic>
        <p:nvPicPr>
          <p:cNvPr id="19459" name="Picture 3" descr="C:\Users\Анна\Desktop\фото Женя\IMG-9a56167f0de2c66d84d333d4acfecaf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852937"/>
            <a:ext cx="417646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Анализ эффективности и результативности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применяемой системы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являются призёрами и победителями многих соревнований: школьных, окружных и всероссийских соревнований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Анна\Desktop\фото Женя\IMG-4881bd66ffa6c57dd338116f9022e007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57562"/>
            <a:ext cx="4176464" cy="3383806"/>
          </a:xfrm>
          <a:prstGeom prst="rect">
            <a:avLst/>
          </a:prstGeom>
          <a:noFill/>
        </p:spPr>
      </p:pic>
      <p:pic>
        <p:nvPicPr>
          <p:cNvPr id="20484" name="Picture 4" descr="C:\Users\Анна\Desktop\фото Женя\IMG-fd6ab4a57a71327c6ca4524960f6eef7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573016"/>
            <a:ext cx="4252358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нна\Desktop\фото Женя\IMG-3b3aa8efaa311ebc0191f4f9226741d4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625485">
            <a:off x="592771" y="443216"/>
            <a:ext cx="3744416" cy="2592288"/>
          </a:xfrm>
          <a:prstGeom prst="rect">
            <a:avLst/>
          </a:prstGeom>
          <a:noFill/>
        </p:spPr>
      </p:pic>
      <p:pic>
        <p:nvPicPr>
          <p:cNvPr id="23555" name="Picture 3" descr="C:\Users\Анна\Desktop\фото Женя\IMG-35b0b6a9e7ef4b2236a147a81bc297d8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540123">
            <a:off x="867840" y="3352244"/>
            <a:ext cx="3716891" cy="2741298"/>
          </a:xfrm>
          <a:prstGeom prst="rect">
            <a:avLst/>
          </a:prstGeom>
          <a:noFill/>
        </p:spPr>
      </p:pic>
      <p:pic>
        <p:nvPicPr>
          <p:cNvPr id="7" name="Picture 2" descr="C:\Users\Анна\Desktop\фото Женя\IMG-edd339ad7d230066768724f8c2edaaa8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346041">
            <a:off x="4711645" y="573940"/>
            <a:ext cx="3672409" cy="2592288"/>
          </a:xfrm>
          <a:prstGeom prst="rect">
            <a:avLst/>
          </a:prstGeom>
          <a:noFill/>
        </p:spPr>
      </p:pic>
      <p:pic>
        <p:nvPicPr>
          <p:cNvPr id="8" name="Picture 4" descr="C:\Users\Анна\Desktop\фото Женя\IMG-b5dca49dfb3572ff70588f6c838855f8-V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 rot="1199582">
            <a:off x="4565319" y="3536014"/>
            <a:ext cx="3759836" cy="2729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нна\Desktop\фото Женя\IMG-62d8806dfed308c71610124869887831-V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812507">
            <a:off x="654783" y="874501"/>
            <a:ext cx="3672408" cy="4608512"/>
          </a:xfrm>
          <a:prstGeom prst="rect">
            <a:avLst/>
          </a:prstGeom>
          <a:noFill/>
        </p:spPr>
      </p:pic>
      <p:pic>
        <p:nvPicPr>
          <p:cNvPr id="25603" name="Picture 3" descr="C:\Users\Анна\Desktop\фото Женя\IMG-a8502764275918df6a744d8631e3cb01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194328">
            <a:off x="4819079" y="980729"/>
            <a:ext cx="352839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134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«Применение технических приёмов северного многоборья в рамках дополнительного образования и на уроках физической культуры»</vt:lpstr>
      <vt:lpstr>Обоснование применения технических приёмов северного многоборья на уроках физической культуры</vt:lpstr>
      <vt:lpstr>Технические приёмы:</vt:lpstr>
      <vt:lpstr>Технические приёмы:</vt:lpstr>
      <vt:lpstr>Технические приёмы:</vt:lpstr>
      <vt:lpstr>Технические приёмы:</vt:lpstr>
      <vt:lpstr>Анализ эффективности и результативности      применяемой системы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технических приёмов северного многоборья, используемых  в рамках дополнительного образования на  уроках физической культуры»</dc:title>
  <dc:creator>Анна</dc:creator>
  <cp:lastModifiedBy>Анна</cp:lastModifiedBy>
  <cp:revision>35</cp:revision>
  <dcterms:created xsi:type="dcterms:W3CDTF">2022-04-23T18:44:18Z</dcterms:created>
  <dcterms:modified xsi:type="dcterms:W3CDTF">2022-11-27T13:45:16Z</dcterms:modified>
</cp:coreProperties>
</file>