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66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8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Валерия Гриценко" userId="2b363f2b7bb34e9f" providerId="LiveId" clId="{DDD40C2F-0146-4E2B-8BCF-0D3FB11466DC}"/>
    <pc:docChg chg="custSel addSld delSld modSld sldOrd">
      <pc:chgData name="Валерия Гриценко" userId="2b363f2b7bb34e9f" providerId="LiveId" clId="{DDD40C2F-0146-4E2B-8BCF-0D3FB11466DC}" dt="2022-11-27T18:20:55.299" v="1061" actId="20577"/>
      <pc:docMkLst>
        <pc:docMk/>
      </pc:docMkLst>
      <pc:sldChg chg="addSp modSp new del mod">
        <pc:chgData name="Валерия Гриценко" userId="2b363f2b7bb34e9f" providerId="LiveId" clId="{DDD40C2F-0146-4E2B-8BCF-0D3FB11466DC}" dt="2022-11-27T18:03:23.783" v="750" actId="47"/>
        <pc:sldMkLst>
          <pc:docMk/>
          <pc:sldMk cId="1375714127" sldId="256"/>
        </pc:sldMkLst>
        <pc:spChg chg="add mod">
          <ac:chgData name="Валерия Гриценко" userId="2b363f2b7bb34e9f" providerId="LiveId" clId="{DDD40C2F-0146-4E2B-8BCF-0D3FB11466DC}" dt="2022-11-27T16:23:22.740" v="45" actId="20577"/>
          <ac:spMkLst>
            <pc:docMk/>
            <pc:sldMk cId="1375714127" sldId="256"/>
            <ac:spMk id="2" creationId="{4B45C817-B664-5239-DB31-2E3036181D04}"/>
          </ac:spMkLst>
        </pc:spChg>
        <pc:picChg chg="add mod">
          <ac:chgData name="Валерия Гриценко" userId="2b363f2b7bb34e9f" providerId="LiveId" clId="{DDD40C2F-0146-4E2B-8BCF-0D3FB11466DC}" dt="2022-11-27T18:02:18.288" v="749"/>
          <ac:picMkLst>
            <pc:docMk/>
            <pc:sldMk cId="1375714127" sldId="256"/>
            <ac:picMk id="3" creationId="{48E565DC-13F5-689D-D58D-69DC45FB424E}"/>
          </ac:picMkLst>
        </pc:picChg>
      </pc:sldChg>
      <pc:sldChg chg="addSp delSp modSp new mod">
        <pc:chgData name="Валерия Гриценко" userId="2b363f2b7bb34e9f" providerId="LiveId" clId="{DDD40C2F-0146-4E2B-8BCF-0D3FB11466DC}" dt="2022-11-27T18:17:37.638" v="976" actId="1076"/>
        <pc:sldMkLst>
          <pc:docMk/>
          <pc:sldMk cId="3858965903" sldId="257"/>
        </pc:sldMkLst>
        <pc:spChg chg="add mod">
          <ac:chgData name="Валерия Гриценко" userId="2b363f2b7bb34e9f" providerId="LiveId" clId="{DDD40C2F-0146-4E2B-8BCF-0D3FB11466DC}" dt="2022-11-27T18:17:37.638" v="976" actId="1076"/>
          <ac:spMkLst>
            <pc:docMk/>
            <pc:sldMk cId="3858965903" sldId="257"/>
            <ac:spMk id="2" creationId="{B1127406-4E3D-D3E9-4E40-5B8A8163FB4C}"/>
          </ac:spMkLst>
        </pc:spChg>
        <pc:spChg chg="add del mod">
          <ac:chgData name="Валерия Гриценко" userId="2b363f2b7bb34e9f" providerId="LiveId" clId="{DDD40C2F-0146-4E2B-8BCF-0D3FB11466DC}" dt="2022-11-27T18:05:48.086" v="821"/>
          <ac:spMkLst>
            <pc:docMk/>
            <pc:sldMk cId="3858965903" sldId="257"/>
            <ac:spMk id="3" creationId="{8594AF4E-A675-D9AF-3035-D83B4688F2FA}"/>
          </ac:spMkLst>
        </pc:spChg>
        <pc:spChg chg="add mod">
          <ac:chgData name="Валерия Гриценко" userId="2b363f2b7bb34e9f" providerId="LiveId" clId="{DDD40C2F-0146-4E2B-8BCF-0D3FB11466DC}" dt="2022-11-27T18:06:01.140" v="825" actId="1076"/>
          <ac:spMkLst>
            <pc:docMk/>
            <pc:sldMk cId="3858965903" sldId="257"/>
            <ac:spMk id="11" creationId="{0892EEC8-CDA4-49D3-9ACA-ADE901F35BA1}"/>
          </ac:spMkLst>
        </pc:spChg>
        <pc:picChg chg="add del mod">
          <ac:chgData name="Валерия Гриценко" userId="2b363f2b7bb34e9f" providerId="LiveId" clId="{DDD40C2F-0146-4E2B-8BCF-0D3FB11466DC}" dt="2022-11-27T18:05:26.661" v="808" actId="478"/>
          <ac:picMkLst>
            <pc:docMk/>
            <pc:sldMk cId="3858965903" sldId="257"/>
            <ac:picMk id="5" creationId="{8706A972-B733-DA8E-AC08-3A1AECDA57BD}"/>
          </ac:picMkLst>
        </pc:picChg>
        <pc:picChg chg="add del mod">
          <ac:chgData name="Валерия Гриценко" userId="2b363f2b7bb34e9f" providerId="LiveId" clId="{DDD40C2F-0146-4E2B-8BCF-0D3FB11466DC}" dt="2022-11-27T18:05:28.234" v="809" actId="478"/>
          <ac:picMkLst>
            <pc:docMk/>
            <pc:sldMk cId="3858965903" sldId="257"/>
            <ac:picMk id="7" creationId="{90BA9C1D-D42C-835C-B572-5D0ACEFCE1E9}"/>
          </ac:picMkLst>
        </pc:picChg>
        <pc:picChg chg="add del mod">
          <ac:chgData name="Валерия Гриценко" userId="2b363f2b7bb34e9f" providerId="LiveId" clId="{DDD40C2F-0146-4E2B-8BCF-0D3FB11466DC}" dt="2022-11-27T18:05:29.022" v="810" actId="478"/>
          <ac:picMkLst>
            <pc:docMk/>
            <pc:sldMk cId="3858965903" sldId="257"/>
            <ac:picMk id="9" creationId="{9D4A562C-6166-EB4B-58B8-8E7DBEF314AE}"/>
          </ac:picMkLst>
        </pc:picChg>
      </pc:sldChg>
      <pc:sldChg chg="addSp delSp modSp new mod">
        <pc:chgData name="Валерия Гриценко" userId="2b363f2b7bb34e9f" providerId="LiveId" clId="{DDD40C2F-0146-4E2B-8BCF-0D3FB11466DC}" dt="2022-11-27T17:07:50.103" v="296"/>
        <pc:sldMkLst>
          <pc:docMk/>
          <pc:sldMk cId="1021920747" sldId="258"/>
        </pc:sldMkLst>
        <pc:spChg chg="add mod">
          <ac:chgData name="Валерия Гриценко" userId="2b363f2b7bb34e9f" providerId="LiveId" clId="{DDD40C2F-0146-4E2B-8BCF-0D3FB11466DC}" dt="2022-11-27T16:53:17.537" v="150" actId="1076"/>
          <ac:spMkLst>
            <pc:docMk/>
            <pc:sldMk cId="1021920747" sldId="258"/>
            <ac:spMk id="8" creationId="{25DE9BD3-36C0-6C72-063D-05922E209423}"/>
          </ac:spMkLst>
        </pc:spChg>
        <pc:graphicFrameChg chg="add del modGraphic">
          <ac:chgData name="Валерия Гриценко" userId="2b363f2b7bb34e9f" providerId="LiveId" clId="{DDD40C2F-0146-4E2B-8BCF-0D3FB11466DC}" dt="2022-11-27T16:54:01.846" v="152" actId="478"/>
          <ac:graphicFrameMkLst>
            <pc:docMk/>
            <pc:sldMk cId="1021920747" sldId="258"/>
            <ac:graphicFrameMk id="10" creationId="{081FE545-26A1-27F5-A0E7-5EC0B03229D6}"/>
          </ac:graphicFrameMkLst>
        </pc:graphicFrameChg>
        <pc:graphicFrameChg chg="add del mod modGraphic">
          <ac:chgData name="Валерия Гриценко" userId="2b363f2b7bb34e9f" providerId="LiveId" clId="{DDD40C2F-0146-4E2B-8BCF-0D3FB11466DC}" dt="2022-11-27T16:55:36.141" v="156" actId="478"/>
          <ac:graphicFrameMkLst>
            <pc:docMk/>
            <pc:sldMk cId="1021920747" sldId="258"/>
            <ac:graphicFrameMk id="12" creationId="{AB1C74D0-8C5A-08F1-5F12-3AADEC737E1F}"/>
          </ac:graphicFrameMkLst>
        </pc:graphicFrameChg>
        <pc:picChg chg="add mod">
          <ac:chgData name="Валерия Гриценко" userId="2b363f2b7bb34e9f" providerId="LiveId" clId="{DDD40C2F-0146-4E2B-8BCF-0D3FB11466DC}" dt="2022-11-27T16:55:22.516" v="153"/>
          <ac:picMkLst>
            <pc:docMk/>
            <pc:sldMk cId="1021920747" sldId="258"/>
            <ac:picMk id="3" creationId="{3A7F6688-0241-8011-54EE-C188473793E6}"/>
          </ac:picMkLst>
        </pc:picChg>
        <pc:picChg chg="add mod">
          <ac:chgData name="Валерия Гриценко" userId="2b363f2b7bb34e9f" providerId="LiveId" clId="{DDD40C2F-0146-4E2B-8BCF-0D3FB11466DC}" dt="2022-11-27T16:55:55.417" v="157"/>
          <ac:picMkLst>
            <pc:docMk/>
            <pc:sldMk cId="1021920747" sldId="258"/>
            <ac:picMk id="4" creationId="{443F86B0-E6FD-D252-9DAD-D79DA68875DB}"/>
          </ac:picMkLst>
        </pc:picChg>
        <pc:picChg chg="add mod">
          <ac:chgData name="Валерия Гриценко" userId="2b363f2b7bb34e9f" providerId="LiveId" clId="{DDD40C2F-0146-4E2B-8BCF-0D3FB11466DC}" dt="2022-11-27T16:56:05.137" v="158"/>
          <ac:picMkLst>
            <pc:docMk/>
            <pc:sldMk cId="1021920747" sldId="258"/>
            <ac:picMk id="5" creationId="{D08A2872-2167-D46D-27EF-A1939C178338}"/>
          </ac:picMkLst>
        </pc:picChg>
        <pc:picChg chg="add mod">
          <ac:chgData name="Валерия Гриценко" userId="2b363f2b7bb34e9f" providerId="LiveId" clId="{DDD40C2F-0146-4E2B-8BCF-0D3FB11466DC}" dt="2022-11-27T16:56:41.458" v="168"/>
          <ac:picMkLst>
            <pc:docMk/>
            <pc:sldMk cId="1021920747" sldId="258"/>
            <ac:picMk id="6" creationId="{BCE35D7F-36BE-F6AD-0B66-D5EB95763558}"/>
          </ac:picMkLst>
        </pc:picChg>
        <pc:picChg chg="add mod">
          <ac:chgData name="Валерия Гриценко" userId="2b363f2b7bb34e9f" providerId="LiveId" clId="{DDD40C2F-0146-4E2B-8BCF-0D3FB11466DC}" dt="2022-11-27T16:56:50.370" v="169"/>
          <ac:picMkLst>
            <pc:docMk/>
            <pc:sldMk cId="1021920747" sldId="258"/>
            <ac:picMk id="7" creationId="{E74916AF-0489-6D46-AD3E-A0F0CD4427C0}"/>
          </ac:picMkLst>
        </pc:picChg>
        <pc:picChg chg="add mod">
          <ac:chgData name="Валерия Гриценко" userId="2b363f2b7bb34e9f" providerId="LiveId" clId="{DDD40C2F-0146-4E2B-8BCF-0D3FB11466DC}" dt="2022-11-27T17:07:50.103" v="296"/>
          <ac:picMkLst>
            <pc:docMk/>
            <pc:sldMk cId="1021920747" sldId="258"/>
            <ac:picMk id="14" creationId="{53AA5256-E43A-CE48-5DBB-2DC42122D074}"/>
          </ac:picMkLst>
        </pc:picChg>
      </pc:sldChg>
      <pc:sldChg chg="addSp delSp modSp new mod modAnim">
        <pc:chgData name="Валерия Гриценко" userId="2b363f2b7bb34e9f" providerId="LiveId" clId="{DDD40C2F-0146-4E2B-8BCF-0D3FB11466DC}" dt="2022-11-27T17:55:06.070" v="727" actId="207"/>
        <pc:sldMkLst>
          <pc:docMk/>
          <pc:sldMk cId="2184525028" sldId="259"/>
        </pc:sldMkLst>
        <pc:spChg chg="add mod">
          <ac:chgData name="Валерия Гриценко" userId="2b363f2b7bb34e9f" providerId="LiveId" clId="{DDD40C2F-0146-4E2B-8BCF-0D3FB11466DC}" dt="2022-11-27T17:06:40.218" v="287" actId="1076"/>
          <ac:spMkLst>
            <pc:docMk/>
            <pc:sldMk cId="2184525028" sldId="259"/>
            <ac:spMk id="3" creationId="{146FBB4E-127F-F2DA-CBEF-AB2C6EED3685}"/>
          </ac:spMkLst>
        </pc:spChg>
        <pc:spChg chg="add mod">
          <ac:chgData name="Валерия Гриценко" userId="2b363f2b7bb34e9f" providerId="LiveId" clId="{DDD40C2F-0146-4E2B-8BCF-0D3FB11466DC}" dt="2022-11-27T17:06:28.146" v="285" actId="1076"/>
          <ac:spMkLst>
            <pc:docMk/>
            <pc:sldMk cId="2184525028" sldId="259"/>
            <ac:spMk id="5" creationId="{8FDD821C-16A3-93C6-DEF9-C6693054608B}"/>
          </ac:spMkLst>
        </pc:spChg>
        <pc:spChg chg="add mod">
          <ac:chgData name="Валерия Гриценко" userId="2b363f2b7bb34e9f" providerId="LiveId" clId="{DDD40C2F-0146-4E2B-8BCF-0D3FB11466DC}" dt="2022-11-27T17:05:33.850" v="262" actId="1076"/>
          <ac:spMkLst>
            <pc:docMk/>
            <pc:sldMk cId="2184525028" sldId="259"/>
            <ac:spMk id="12" creationId="{31198AFC-57F6-C579-C7E8-C89C421B3FAE}"/>
          </ac:spMkLst>
        </pc:spChg>
        <pc:spChg chg="add mod">
          <ac:chgData name="Валерия Гриценко" userId="2b363f2b7bb34e9f" providerId="LiveId" clId="{DDD40C2F-0146-4E2B-8BCF-0D3FB11466DC}" dt="2022-11-27T17:06:02.641" v="274" actId="1076"/>
          <ac:spMkLst>
            <pc:docMk/>
            <pc:sldMk cId="2184525028" sldId="259"/>
            <ac:spMk id="13" creationId="{12CEB023-80E2-68F5-155D-85F69D06E415}"/>
          </ac:spMkLst>
        </pc:spChg>
        <pc:spChg chg="add mod">
          <ac:chgData name="Валерия Гриценко" userId="2b363f2b7bb34e9f" providerId="LiveId" clId="{DDD40C2F-0146-4E2B-8BCF-0D3FB11466DC}" dt="2022-11-27T17:06:24.457" v="284" actId="1076"/>
          <ac:spMkLst>
            <pc:docMk/>
            <pc:sldMk cId="2184525028" sldId="259"/>
            <ac:spMk id="14" creationId="{939B8C36-85FA-133B-FDCF-3E9F2DC5AE5A}"/>
          </ac:spMkLst>
        </pc:spChg>
        <pc:picChg chg="add del mod">
          <ac:chgData name="Валерия Гриценко" userId="2b363f2b7bb34e9f" providerId="LiveId" clId="{DDD40C2F-0146-4E2B-8BCF-0D3FB11466DC}" dt="2022-11-27T17:04:24.680" v="246" actId="478"/>
          <ac:picMkLst>
            <pc:docMk/>
            <pc:sldMk cId="2184525028" sldId="259"/>
            <ac:picMk id="7" creationId="{1395A821-936E-CFE5-F3A8-5A8FB23E0F90}"/>
          </ac:picMkLst>
        </pc:picChg>
        <pc:picChg chg="add mod">
          <ac:chgData name="Валерия Гриценко" userId="2b363f2b7bb34e9f" providerId="LiveId" clId="{DDD40C2F-0146-4E2B-8BCF-0D3FB11466DC}" dt="2022-11-27T17:55:00.537" v="725" actId="207"/>
          <ac:picMkLst>
            <pc:docMk/>
            <pc:sldMk cId="2184525028" sldId="259"/>
            <ac:picMk id="9" creationId="{367529B7-218C-7069-6442-9A4C167D6FEB}"/>
          </ac:picMkLst>
        </pc:picChg>
        <pc:picChg chg="add mod">
          <ac:chgData name="Валерия Гриценко" userId="2b363f2b7bb34e9f" providerId="LiveId" clId="{DDD40C2F-0146-4E2B-8BCF-0D3FB11466DC}" dt="2022-11-27T17:55:03.592" v="726" actId="207"/>
          <ac:picMkLst>
            <pc:docMk/>
            <pc:sldMk cId="2184525028" sldId="259"/>
            <ac:picMk id="10" creationId="{5CFF51E6-BB11-D485-8772-A1BECFD0C2FD}"/>
          </ac:picMkLst>
        </pc:picChg>
        <pc:picChg chg="add mod">
          <ac:chgData name="Валерия Гриценко" userId="2b363f2b7bb34e9f" providerId="LiveId" clId="{DDD40C2F-0146-4E2B-8BCF-0D3FB11466DC}" dt="2022-11-27T17:55:06.070" v="727" actId="207"/>
          <ac:picMkLst>
            <pc:docMk/>
            <pc:sldMk cId="2184525028" sldId="259"/>
            <ac:picMk id="11" creationId="{AE57F963-BEBD-113F-3817-D42CD3A40981}"/>
          </ac:picMkLst>
        </pc:picChg>
        <pc:picChg chg="add del mod">
          <ac:chgData name="Валерия Гриценко" userId="2b363f2b7bb34e9f" providerId="LiveId" clId="{DDD40C2F-0146-4E2B-8BCF-0D3FB11466DC}" dt="2022-11-27T17:28:36.362" v="713" actId="478"/>
          <ac:picMkLst>
            <pc:docMk/>
            <pc:sldMk cId="2184525028" sldId="259"/>
            <ac:picMk id="16" creationId="{6ACED083-E2AF-4BD7-33AF-3FBFF09EA687}"/>
          </ac:picMkLst>
        </pc:picChg>
        <pc:picChg chg="add mod">
          <ac:chgData name="Валерия Гриценко" userId="2b363f2b7bb34e9f" providerId="LiveId" clId="{DDD40C2F-0146-4E2B-8BCF-0D3FB11466DC}" dt="2022-11-27T17:28:41.475" v="715" actId="1076"/>
          <ac:picMkLst>
            <pc:docMk/>
            <pc:sldMk cId="2184525028" sldId="259"/>
            <ac:picMk id="17" creationId="{70399CCA-5DBE-A36D-0315-398389527886}"/>
          </ac:picMkLst>
        </pc:picChg>
      </pc:sldChg>
      <pc:sldChg chg="addSp modSp new mod modAnim">
        <pc:chgData name="Валерия Гриценко" userId="2b363f2b7bb34e9f" providerId="LiveId" clId="{DDD40C2F-0146-4E2B-8BCF-0D3FB11466DC}" dt="2022-11-27T17:55:17.389" v="730" actId="207"/>
        <pc:sldMkLst>
          <pc:docMk/>
          <pc:sldMk cId="2634595078" sldId="260"/>
        </pc:sldMkLst>
        <pc:spChg chg="add mod">
          <ac:chgData name="Валерия Гриценко" userId="2b363f2b7bb34e9f" providerId="LiveId" clId="{DDD40C2F-0146-4E2B-8BCF-0D3FB11466DC}" dt="2022-11-27T17:10:06.301" v="362" actId="403"/>
          <ac:spMkLst>
            <pc:docMk/>
            <pc:sldMk cId="2634595078" sldId="260"/>
            <ac:spMk id="3" creationId="{82927DC6-D086-A199-BEBA-BE34F7064FEB}"/>
          </ac:spMkLst>
        </pc:spChg>
        <pc:spChg chg="add mod">
          <ac:chgData name="Валерия Гриценко" userId="2b363f2b7bb34e9f" providerId="LiveId" clId="{DDD40C2F-0146-4E2B-8BCF-0D3FB11466DC}" dt="2022-11-27T17:09:51.090" v="357" actId="1076"/>
          <ac:spMkLst>
            <pc:docMk/>
            <pc:sldMk cId="2634595078" sldId="260"/>
            <ac:spMk id="4" creationId="{21D57CC2-03A1-0009-F712-E375F28D816F}"/>
          </ac:spMkLst>
        </pc:spChg>
        <pc:spChg chg="add mod">
          <ac:chgData name="Валерия Гриценко" userId="2b363f2b7bb34e9f" providerId="LiveId" clId="{DDD40C2F-0146-4E2B-8BCF-0D3FB11466DC}" dt="2022-11-27T17:13:17.434" v="423" actId="20577"/>
          <ac:spMkLst>
            <pc:docMk/>
            <pc:sldMk cId="2634595078" sldId="260"/>
            <ac:spMk id="7" creationId="{915EFCE7-E0F5-4D80-47F7-4A337C1F9D3F}"/>
          </ac:spMkLst>
        </pc:spChg>
        <pc:spChg chg="add mod">
          <ac:chgData name="Валерия Гриценко" userId="2b363f2b7bb34e9f" providerId="LiveId" clId="{DDD40C2F-0146-4E2B-8BCF-0D3FB11466DC}" dt="2022-11-27T17:13:15.637" v="421" actId="20577"/>
          <ac:spMkLst>
            <pc:docMk/>
            <pc:sldMk cId="2634595078" sldId="260"/>
            <ac:spMk id="9" creationId="{572133C0-2818-7A36-EA33-58085FCFF7E6}"/>
          </ac:spMkLst>
        </pc:spChg>
        <pc:spChg chg="add mod">
          <ac:chgData name="Валерия Гриценко" userId="2b363f2b7bb34e9f" providerId="LiveId" clId="{DDD40C2F-0146-4E2B-8BCF-0D3FB11466DC}" dt="2022-11-27T17:13:12.850" v="419" actId="1076"/>
          <ac:spMkLst>
            <pc:docMk/>
            <pc:sldMk cId="2634595078" sldId="260"/>
            <ac:spMk id="11" creationId="{98BD1BA9-B77B-CEC9-D7EA-72511903DE41}"/>
          </ac:spMkLst>
        </pc:spChg>
        <pc:picChg chg="add mod">
          <ac:chgData name="Валерия Гриценко" userId="2b363f2b7bb34e9f" providerId="LiveId" clId="{DDD40C2F-0146-4E2B-8BCF-0D3FB11466DC}" dt="2022-11-27T17:55:11.908" v="728" actId="207"/>
          <ac:picMkLst>
            <pc:docMk/>
            <pc:sldMk cId="2634595078" sldId="260"/>
            <ac:picMk id="6" creationId="{A814FC49-B97F-355D-FC6E-23E1648DA609}"/>
          </ac:picMkLst>
        </pc:picChg>
        <pc:picChg chg="add mod">
          <ac:chgData name="Валерия Гриценко" userId="2b363f2b7bb34e9f" providerId="LiveId" clId="{DDD40C2F-0146-4E2B-8BCF-0D3FB11466DC}" dt="2022-11-27T17:55:14.910" v="729" actId="207"/>
          <ac:picMkLst>
            <pc:docMk/>
            <pc:sldMk cId="2634595078" sldId="260"/>
            <ac:picMk id="8" creationId="{2A467395-C9FD-153D-7914-4F903549C003}"/>
          </ac:picMkLst>
        </pc:picChg>
        <pc:picChg chg="add mod">
          <ac:chgData name="Валерия Гриценко" userId="2b363f2b7bb34e9f" providerId="LiveId" clId="{DDD40C2F-0146-4E2B-8BCF-0D3FB11466DC}" dt="2022-11-27T17:55:17.389" v="730" actId="207"/>
          <ac:picMkLst>
            <pc:docMk/>
            <pc:sldMk cId="2634595078" sldId="260"/>
            <ac:picMk id="10" creationId="{D82D7B72-AA00-4D2F-91DF-F781C5DB8FE6}"/>
          </ac:picMkLst>
        </pc:picChg>
        <pc:picChg chg="add mod">
          <ac:chgData name="Валерия Гриценко" userId="2b363f2b7bb34e9f" providerId="LiveId" clId="{DDD40C2F-0146-4E2B-8BCF-0D3FB11466DC}" dt="2022-11-27T17:28:31.561" v="712"/>
          <ac:picMkLst>
            <pc:docMk/>
            <pc:sldMk cId="2634595078" sldId="260"/>
            <ac:picMk id="12" creationId="{FBE38D84-105A-5F93-EFCA-6F4B6FEC1A03}"/>
          </ac:picMkLst>
        </pc:picChg>
      </pc:sldChg>
      <pc:sldChg chg="addSp modSp new mod modAnim">
        <pc:chgData name="Валерия Гриценко" userId="2b363f2b7bb34e9f" providerId="LiveId" clId="{DDD40C2F-0146-4E2B-8BCF-0D3FB11466DC}" dt="2022-11-27T17:55:41.736" v="735" actId="207"/>
        <pc:sldMkLst>
          <pc:docMk/>
          <pc:sldMk cId="1761473162" sldId="261"/>
        </pc:sldMkLst>
        <pc:spChg chg="add mod">
          <ac:chgData name="Валерия Гриценко" userId="2b363f2b7bb34e9f" providerId="LiveId" clId="{DDD40C2F-0146-4E2B-8BCF-0D3FB11466DC}" dt="2022-11-27T17:18:47.566" v="563" actId="20577"/>
          <ac:spMkLst>
            <pc:docMk/>
            <pc:sldMk cId="1761473162" sldId="261"/>
            <ac:spMk id="3" creationId="{6C20D6B2-E890-B6E7-8CEB-C869654F0A64}"/>
          </ac:spMkLst>
        </pc:spChg>
        <pc:spChg chg="add mod">
          <ac:chgData name="Валерия Гриценко" userId="2b363f2b7bb34e9f" providerId="LiveId" clId="{DDD40C2F-0146-4E2B-8BCF-0D3FB11466DC}" dt="2022-11-27T17:18:15.059" v="559" actId="1076"/>
          <ac:spMkLst>
            <pc:docMk/>
            <pc:sldMk cId="1761473162" sldId="261"/>
            <ac:spMk id="4" creationId="{CE42D939-7DEB-5D8F-D650-F95D5052D598}"/>
          </ac:spMkLst>
        </pc:spChg>
        <pc:spChg chg="add mod">
          <ac:chgData name="Валерия Гриценко" userId="2b363f2b7bb34e9f" providerId="LiveId" clId="{DDD40C2F-0146-4E2B-8BCF-0D3FB11466DC}" dt="2022-11-27T17:19:54.315" v="587" actId="1076"/>
          <ac:spMkLst>
            <pc:docMk/>
            <pc:sldMk cId="1761473162" sldId="261"/>
            <ac:spMk id="7" creationId="{AFD65E85-7813-81ED-21EB-1E30352D4BAC}"/>
          </ac:spMkLst>
        </pc:spChg>
        <pc:spChg chg="add mod">
          <ac:chgData name="Валерия Гриценко" userId="2b363f2b7bb34e9f" providerId="LiveId" clId="{DDD40C2F-0146-4E2B-8BCF-0D3FB11466DC}" dt="2022-11-27T17:20:46.354" v="605" actId="1076"/>
          <ac:spMkLst>
            <pc:docMk/>
            <pc:sldMk cId="1761473162" sldId="261"/>
            <ac:spMk id="9" creationId="{1AFDEDCC-B8AB-2B74-D2CD-218A5D34F79E}"/>
          </ac:spMkLst>
        </pc:spChg>
        <pc:spChg chg="add mod">
          <ac:chgData name="Валерия Гриценко" userId="2b363f2b7bb34e9f" providerId="LiveId" clId="{DDD40C2F-0146-4E2B-8BCF-0D3FB11466DC}" dt="2022-11-27T17:21:19.299" v="621" actId="1076"/>
          <ac:spMkLst>
            <pc:docMk/>
            <pc:sldMk cId="1761473162" sldId="261"/>
            <ac:spMk id="11" creationId="{B53C9985-8B0F-6867-E53C-FAF9209CBFF3}"/>
          </ac:spMkLst>
        </pc:spChg>
        <pc:picChg chg="add mod">
          <ac:chgData name="Валерия Гриценко" userId="2b363f2b7bb34e9f" providerId="LiveId" clId="{DDD40C2F-0146-4E2B-8BCF-0D3FB11466DC}" dt="2022-11-27T17:55:34.817" v="733" actId="207"/>
          <ac:picMkLst>
            <pc:docMk/>
            <pc:sldMk cId="1761473162" sldId="261"/>
            <ac:picMk id="6" creationId="{16DA58BB-1AC3-32F1-5CCD-04850321963A}"/>
          </ac:picMkLst>
        </pc:picChg>
        <pc:picChg chg="add mod">
          <ac:chgData name="Валерия Гриценко" userId="2b363f2b7bb34e9f" providerId="LiveId" clId="{DDD40C2F-0146-4E2B-8BCF-0D3FB11466DC}" dt="2022-11-27T17:55:38.720" v="734" actId="207"/>
          <ac:picMkLst>
            <pc:docMk/>
            <pc:sldMk cId="1761473162" sldId="261"/>
            <ac:picMk id="8" creationId="{CA97B649-4A05-B9FC-7111-E35713D9CF0E}"/>
          </ac:picMkLst>
        </pc:picChg>
        <pc:picChg chg="add mod">
          <ac:chgData name="Валерия Гриценко" userId="2b363f2b7bb34e9f" providerId="LiveId" clId="{DDD40C2F-0146-4E2B-8BCF-0D3FB11466DC}" dt="2022-11-27T17:55:41.736" v="735" actId="207"/>
          <ac:picMkLst>
            <pc:docMk/>
            <pc:sldMk cId="1761473162" sldId="261"/>
            <ac:picMk id="10" creationId="{8DF369E6-F8C0-9571-86B0-1461553A2837}"/>
          </ac:picMkLst>
        </pc:picChg>
        <pc:picChg chg="add mod">
          <ac:chgData name="Валерия Гриценко" userId="2b363f2b7bb34e9f" providerId="LiveId" clId="{DDD40C2F-0146-4E2B-8BCF-0D3FB11466DC}" dt="2022-11-27T17:28:28.171" v="711"/>
          <ac:picMkLst>
            <pc:docMk/>
            <pc:sldMk cId="1761473162" sldId="261"/>
            <ac:picMk id="12" creationId="{D8C96704-578F-DCBA-F909-AE03CFE3E849}"/>
          </ac:picMkLst>
        </pc:picChg>
      </pc:sldChg>
      <pc:sldChg chg="addSp modSp new mod modAnim">
        <pc:chgData name="Валерия Гриценко" userId="2b363f2b7bb34e9f" providerId="LiveId" clId="{DDD40C2F-0146-4E2B-8BCF-0D3FB11466DC}" dt="2022-11-27T18:18:58.390" v="1004" actId="1076"/>
        <pc:sldMkLst>
          <pc:docMk/>
          <pc:sldMk cId="882318164" sldId="262"/>
        </pc:sldMkLst>
        <pc:spChg chg="add mod">
          <ac:chgData name="Валерия Гриценко" userId="2b363f2b7bb34e9f" providerId="LiveId" clId="{DDD40C2F-0146-4E2B-8BCF-0D3FB11466DC}" dt="2022-11-27T18:18:26.063" v="996" actId="20577"/>
          <ac:spMkLst>
            <pc:docMk/>
            <pc:sldMk cId="882318164" sldId="262"/>
            <ac:spMk id="2" creationId="{A424FF55-11AF-1D70-C2EE-539E1ABFBC56}"/>
          </ac:spMkLst>
        </pc:spChg>
        <pc:spChg chg="add mod">
          <ac:chgData name="Валерия Гриценко" userId="2b363f2b7bb34e9f" providerId="LiveId" clId="{DDD40C2F-0146-4E2B-8BCF-0D3FB11466DC}" dt="2022-11-27T18:18:36.693" v="1000" actId="1076"/>
          <ac:spMkLst>
            <pc:docMk/>
            <pc:sldMk cId="882318164" sldId="262"/>
            <ac:spMk id="3" creationId="{9DE624D8-C377-195D-5F17-43FF5CD9132D}"/>
          </ac:spMkLst>
        </pc:spChg>
        <pc:spChg chg="add mod">
          <ac:chgData name="Валерия Гриценко" userId="2b363f2b7bb34e9f" providerId="LiveId" clId="{DDD40C2F-0146-4E2B-8BCF-0D3FB11466DC}" dt="2022-11-27T18:18:34.174" v="999" actId="1076"/>
          <ac:spMkLst>
            <pc:docMk/>
            <pc:sldMk cId="882318164" sldId="262"/>
            <ac:spMk id="4" creationId="{915D4093-0FC0-D545-3746-F3DB8D2415DB}"/>
          </ac:spMkLst>
        </pc:spChg>
        <pc:spChg chg="add mod">
          <ac:chgData name="Валерия Гриценко" userId="2b363f2b7bb34e9f" providerId="LiveId" clId="{DDD40C2F-0146-4E2B-8BCF-0D3FB11466DC}" dt="2022-11-27T17:57:18.332" v="739" actId="1076"/>
          <ac:spMkLst>
            <pc:docMk/>
            <pc:sldMk cId="882318164" sldId="262"/>
            <ac:spMk id="5" creationId="{58E7E8B8-5E8B-1F1F-CCA9-183E77235126}"/>
          </ac:spMkLst>
        </pc:spChg>
        <pc:spChg chg="add mod">
          <ac:chgData name="Валерия Гриценко" userId="2b363f2b7bb34e9f" providerId="LiveId" clId="{DDD40C2F-0146-4E2B-8BCF-0D3FB11466DC}" dt="2022-11-27T17:57:21.788" v="740" actId="1076"/>
          <ac:spMkLst>
            <pc:docMk/>
            <pc:sldMk cId="882318164" sldId="262"/>
            <ac:spMk id="6" creationId="{0B389142-A15E-804A-D141-76E272AFA71A}"/>
          </ac:spMkLst>
        </pc:spChg>
        <pc:spChg chg="add mod">
          <ac:chgData name="Валерия Гриценко" userId="2b363f2b7bb34e9f" providerId="LiveId" clId="{DDD40C2F-0146-4E2B-8BCF-0D3FB11466DC}" dt="2022-11-27T18:18:14.201" v="989" actId="20577"/>
          <ac:spMkLst>
            <pc:docMk/>
            <pc:sldMk cId="882318164" sldId="262"/>
            <ac:spMk id="7" creationId="{C1FA9D3A-3D24-F13B-7014-997E73116DA0}"/>
          </ac:spMkLst>
        </pc:spChg>
        <pc:spChg chg="add mod">
          <ac:chgData name="Валерия Гриценко" userId="2b363f2b7bb34e9f" providerId="LiveId" clId="{DDD40C2F-0146-4E2B-8BCF-0D3FB11466DC}" dt="2022-11-27T18:18:27.994" v="998" actId="20577"/>
          <ac:spMkLst>
            <pc:docMk/>
            <pc:sldMk cId="882318164" sldId="262"/>
            <ac:spMk id="8" creationId="{E04251A3-4423-7BBA-38B9-19272F840EDF}"/>
          </ac:spMkLst>
        </pc:spChg>
        <pc:picChg chg="add mod">
          <ac:chgData name="Валерия Гриценко" userId="2b363f2b7bb34e9f" providerId="LiveId" clId="{DDD40C2F-0146-4E2B-8BCF-0D3FB11466DC}" dt="2022-11-27T17:28:10.996" v="708"/>
          <ac:picMkLst>
            <pc:docMk/>
            <pc:sldMk cId="882318164" sldId="262"/>
            <ac:picMk id="10" creationId="{3981FC4D-5A6D-3DEA-8715-AD392F74E322}"/>
          </ac:picMkLst>
        </pc:picChg>
        <pc:picChg chg="add mod">
          <ac:chgData name="Валерия Гриценко" userId="2b363f2b7bb34e9f" providerId="LiveId" clId="{DDD40C2F-0146-4E2B-8BCF-0D3FB11466DC}" dt="2022-11-27T18:18:58.390" v="1004" actId="1076"/>
          <ac:picMkLst>
            <pc:docMk/>
            <pc:sldMk cId="882318164" sldId="262"/>
            <ac:picMk id="12" creationId="{8E53247A-4918-73D7-8FBB-4AC413792271}"/>
          </ac:picMkLst>
        </pc:picChg>
      </pc:sldChg>
      <pc:sldChg chg="addSp modSp new mod ord">
        <pc:chgData name="Валерия Гриценко" userId="2b363f2b7bb34e9f" providerId="LiveId" clId="{DDD40C2F-0146-4E2B-8BCF-0D3FB11466DC}" dt="2022-11-27T18:19:53.013" v="1049" actId="1076"/>
        <pc:sldMkLst>
          <pc:docMk/>
          <pc:sldMk cId="4264875649" sldId="263"/>
        </pc:sldMkLst>
        <pc:spChg chg="add mod">
          <ac:chgData name="Валерия Гриценко" userId="2b363f2b7bb34e9f" providerId="LiveId" clId="{DDD40C2F-0146-4E2B-8BCF-0D3FB11466DC}" dt="2022-11-27T18:19:53.013" v="1049" actId="1076"/>
          <ac:spMkLst>
            <pc:docMk/>
            <pc:sldMk cId="4264875649" sldId="263"/>
            <ac:spMk id="2" creationId="{4B86B551-B69E-299C-0FBC-8BA7BA25D36E}"/>
          </ac:spMkLst>
        </pc:spChg>
      </pc:sldChg>
      <pc:sldChg chg="addSp modSp new mod ord">
        <pc:chgData name="Валерия Гриценко" userId="2b363f2b7bb34e9f" providerId="LiveId" clId="{DDD40C2F-0146-4E2B-8BCF-0D3FB11466DC}" dt="2022-11-27T18:20:55.299" v="1061" actId="20577"/>
        <pc:sldMkLst>
          <pc:docMk/>
          <pc:sldMk cId="4665778" sldId="264"/>
        </pc:sldMkLst>
        <pc:spChg chg="add mod">
          <ac:chgData name="Валерия Гриценко" userId="2b363f2b7bb34e9f" providerId="LiveId" clId="{DDD40C2F-0146-4E2B-8BCF-0D3FB11466DC}" dt="2022-11-27T18:20:55.299" v="1061" actId="20577"/>
          <ac:spMkLst>
            <pc:docMk/>
            <pc:sldMk cId="4665778" sldId="264"/>
            <ac:spMk id="3" creationId="{702D5B7D-5C80-A51F-27DD-73271DAA5F8F}"/>
          </ac:spMkLst>
        </pc:spChg>
      </pc:sldChg>
      <pc:sldChg chg="addSp delSp modSp new mod ord">
        <pc:chgData name="Валерия Гриценко" userId="2b363f2b7bb34e9f" providerId="LiveId" clId="{DDD40C2F-0146-4E2B-8BCF-0D3FB11466DC}" dt="2022-11-27T18:17:20.025" v="972" actId="207"/>
        <pc:sldMkLst>
          <pc:docMk/>
          <pc:sldMk cId="2385773522" sldId="265"/>
        </pc:sldMkLst>
        <pc:spChg chg="add mod">
          <ac:chgData name="Валерия Гриценко" userId="2b363f2b7bb34e9f" providerId="LiveId" clId="{DDD40C2F-0146-4E2B-8BCF-0D3FB11466DC}" dt="2022-11-27T18:12:00.084" v="837" actId="1076"/>
          <ac:spMkLst>
            <pc:docMk/>
            <pc:sldMk cId="2385773522" sldId="265"/>
            <ac:spMk id="8" creationId="{C3485A0E-5EB3-D771-745D-8AA8A89B2B1A}"/>
          </ac:spMkLst>
        </pc:spChg>
        <pc:spChg chg="add del mod">
          <ac:chgData name="Валерия Гриценко" userId="2b363f2b7bb34e9f" providerId="LiveId" clId="{DDD40C2F-0146-4E2B-8BCF-0D3FB11466DC}" dt="2022-11-27T18:12:18.509" v="844"/>
          <ac:spMkLst>
            <pc:docMk/>
            <pc:sldMk cId="2385773522" sldId="265"/>
            <ac:spMk id="10" creationId="{31B74BBC-D19F-4128-CC69-578729E01E32}"/>
          </ac:spMkLst>
        </pc:spChg>
        <pc:spChg chg="add mod">
          <ac:chgData name="Валерия Гриценко" userId="2b363f2b7bb34e9f" providerId="LiveId" clId="{DDD40C2F-0146-4E2B-8BCF-0D3FB11466DC}" dt="2022-11-27T18:12:47.053" v="851" actId="1076"/>
          <ac:spMkLst>
            <pc:docMk/>
            <pc:sldMk cId="2385773522" sldId="265"/>
            <ac:spMk id="11" creationId="{FF8FEE6A-7D6E-78F8-CD9A-325E62BA51E0}"/>
          </ac:spMkLst>
        </pc:spChg>
        <pc:spChg chg="add mod">
          <ac:chgData name="Валерия Гриценко" userId="2b363f2b7bb34e9f" providerId="LiveId" clId="{DDD40C2F-0146-4E2B-8BCF-0D3FB11466DC}" dt="2022-11-27T18:13:17.324" v="863" actId="1076"/>
          <ac:spMkLst>
            <pc:docMk/>
            <pc:sldMk cId="2385773522" sldId="265"/>
            <ac:spMk id="13" creationId="{E74CD36D-CDC7-7585-31BB-789ECAD54361}"/>
          </ac:spMkLst>
        </pc:spChg>
        <pc:spChg chg="add mod">
          <ac:chgData name="Валерия Гриценко" userId="2b363f2b7bb34e9f" providerId="LiveId" clId="{DDD40C2F-0146-4E2B-8BCF-0D3FB11466DC}" dt="2022-11-27T18:13:41.629" v="872" actId="1076"/>
          <ac:spMkLst>
            <pc:docMk/>
            <pc:sldMk cId="2385773522" sldId="265"/>
            <ac:spMk id="15" creationId="{547BEC98-F73A-BF9E-EFAE-41CE2FD1D688}"/>
          </ac:spMkLst>
        </pc:spChg>
        <pc:spChg chg="add mod">
          <ac:chgData name="Валерия Гриценко" userId="2b363f2b7bb34e9f" providerId="LiveId" clId="{DDD40C2F-0146-4E2B-8BCF-0D3FB11466DC}" dt="2022-11-27T18:14:13.773" v="884" actId="1076"/>
          <ac:spMkLst>
            <pc:docMk/>
            <pc:sldMk cId="2385773522" sldId="265"/>
            <ac:spMk id="17" creationId="{13A2DAFC-A940-7AFE-68C1-0F682CC130BC}"/>
          </ac:spMkLst>
        </pc:spChg>
        <pc:spChg chg="add mod">
          <ac:chgData name="Валерия Гриценко" userId="2b363f2b7bb34e9f" providerId="LiveId" clId="{DDD40C2F-0146-4E2B-8BCF-0D3FB11466DC}" dt="2022-11-27T18:14:43.094" v="898" actId="1076"/>
          <ac:spMkLst>
            <pc:docMk/>
            <pc:sldMk cId="2385773522" sldId="265"/>
            <ac:spMk id="19" creationId="{F176F645-7F05-C7EE-39AD-3D58F13BBF55}"/>
          </ac:spMkLst>
        </pc:spChg>
        <pc:spChg chg="add mod">
          <ac:chgData name="Валерия Гриценко" userId="2b363f2b7bb34e9f" providerId="LiveId" clId="{DDD40C2F-0146-4E2B-8BCF-0D3FB11466DC}" dt="2022-11-27T18:15:25.701" v="911" actId="1076"/>
          <ac:spMkLst>
            <pc:docMk/>
            <pc:sldMk cId="2385773522" sldId="265"/>
            <ac:spMk id="21" creationId="{AE0529B3-3B4D-4DD3-A35E-F6CA3A0055B1}"/>
          </ac:spMkLst>
        </pc:spChg>
        <pc:spChg chg="add mod">
          <ac:chgData name="Валерия Гриценко" userId="2b363f2b7bb34e9f" providerId="LiveId" clId="{DDD40C2F-0146-4E2B-8BCF-0D3FB11466DC}" dt="2022-11-27T18:15:50.534" v="922" actId="1076"/>
          <ac:spMkLst>
            <pc:docMk/>
            <pc:sldMk cId="2385773522" sldId="265"/>
            <ac:spMk id="23" creationId="{08104241-73AC-FA02-B78C-59E280CB440E}"/>
          </ac:spMkLst>
        </pc:spChg>
        <pc:spChg chg="add mod">
          <ac:chgData name="Валерия Гриценко" userId="2b363f2b7bb34e9f" providerId="LiveId" clId="{DDD40C2F-0146-4E2B-8BCF-0D3FB11466DC}" dt="2022-11-27T18:16:17.765" v="933" actId="1076"/>
          <ac:spMkLst>
            <pc:docMk/>
            <pc:sldMk cId="2385773522" sldId="265"/>
            <ac:spMk id="24" creationId="{57EA477E-E020-4EAA-C82E-13FCAD2D6E0F}"/>
          </ac:spMkLst>
        </pc:spChg>
        <pc:spChg chg="add mod">
          <ac:chgData name="Валерия Гриценко" userId="2b363f2b7bb34e9f" providerId="LiveId" clId="{DDD40C2F-0146-4E2B-8BCF-0D3FB11466DC}" dt="2022-11-27T18:17:08.981" v="970" actId="1076"/>
          <ac:spMkLst>
            <pc:docMk/>
            <pc:sldMk cId="2385773522" sldId="265"/>
            <ac:spMk id="27" creationId="{C3F89C3A-FEED-704A-E554-902EF97C446B}"/>
          </ac:spMkLst>
        </pc:spChg>
        <pc:picChg chg="add mod">
          <ac:chgData name="Валерия Гриценко" userId="2b363f2b7bb34e9f" providerId="LiveId" clId="{DDD40C2F-0146-4E2B-8BCF-0D3FB11466DC}" dt="2022-11-27T18:17:20.025" v="972" actId="207"/>
          <ac:picMkLst>
            <pc:docMk/>
            <pc:sldMk cId="2385773522" sldId="265"/>
            <ac:picMk id="3" creationId="{6A8FDEBC-C375-D281-FA26-96578D84E7BD}"/>
          </ac:picMkLst>
        </pc:picChg>
        <pc:picChg chg="add mod">
          <ac:chgData name="Валерия Гриценко" userId="2b363f2b7bb34e9f" providerId="LiveId" clId="{DDD40C2F-0146-4E2B-8BCF-0D3FB11466DC}" dt="2022-11-27T18:17:16.378" v="971" actId="207"/>
          <ac:picMkLst>
            <pc:docMk/>
            <pc:sldMk cId="2385773522" sldId="265"/>
            <ac:picMk id="5" creationId="{09447923-D311-EBFB-9148-1CCC98D38B5F}"/>
          </ac:picMkLst>
        </pc:picChg>
        <pc:picChg chg="add mod">
          <ac:chgData name="Валерия Гриценко" userId="2b363f2b7bb34e9f" providerId="LiveId" clId="{DDD40C2F-0146-4E2B-8BCF-0D3FB11466DC}" dt="2022-11-27T18:00:13.261" v="748" actId="688"/>
          <ac:picMkLst>
            <pc:docMk/>
            <pc:sldMk cId="2385773522" sldId="265"/>
            <ac:picMk id="7" creationId="{D64A3915-9FB3-87FD-6386-B27C4F513D6F}"/>
          </ac:picMkLst>
        </pc:picChg>
        <pc:picChg chg="add mod">
          <ac:chgData name="Валерия Гриценко" userId="2b363f2b7bb34e9f" providerId="LiveId" clId="{DDD40C2F-0146-4E2B-8BCF-0D3FB11466DC}" dt="2022-11-27T18:12:09.150" v="840" actId="1076"/>
          <ac:picMkLst>
            <pc:docMk/>
            <pc:sldMk cId="2385773522" sldId="265"/>
            <ac:picMk id="9" creationId="{6847DB6B-6926-E411-CB10-9205278A19D6}"/>
          </ac:picMkLst>
        </pc:picChg>
        <pc:picChg chg="add mod">
          <ac:chgData name="Валерия Гриценко" userId="2b363f2b7bb34e9f" providerId="LiveId" clId="{DDD40C2F-0146-4E2B-8BCF-0D3FB11466DC}" dt="2022-11-27T18:12:55.198" v="855" actId="1076"/>
          <ac:picMkLst>
            <pc:docMk/>
            <pc:sldMk cId="2385773522" sldId="265"/>
            <ac:picMk id="12" creationId="{A3D24DF8-AA2B-7C26-7E0E-E18457513DA8}"/>
          </ac:picMkLst>
        </pc:picChg>
        <pc:picChg chg="add mod">
          <ac:chgData name="Валерия Гриценко" userId="2b363f2b7bb34e9f" providerId="LiveId" clId="{DDD40C2F-0146-4E2B-8BCF-0D3FB11466DC}" dt="2022-11-27T18:13:22.350" v="865" actId="1076"/>
          <ac:picMkLst>
            <pc:docMk/>
            <pc:sldMk cId="2385773522" sldId="265"/>
            <ac:picMk id="14" creationId="{443C9C39-3632-41F2-CC53-6877481BBF20}"/>
          </ac:picMkLst>
        </pc:picChg>
        <pc:picChg chg="add mod">
          <ac:chgData name="Валерия Гриценко" userId="2b363f2b7bb34e9f" providerId="LiveId" clId="{DDD40C2F-0146-4E2B-8BCF-0D3FB11466DC}" dt="2022-11-27T18:13:50.333" v="876" actId="1076"/>
          <ac:picMkLst>
            <pc:docMk/>
            <pc:sldMk cId="2385773522" sldId="265"/>
            <ac:picMk id="16" creationId="{F15080B9-67BE-7893-2ECC-0A979EC17832}"/>
          </ac:picMkLst>
        </pc:picChg>
        <pc:picChg chg="add mod">
          <ac:chgData name="Валерия Гриценко" userId="2b363f2b7bb34e9f" providerId="LiveId" clId="{DDD40C2F-0146-4E2B-8BCF-0D3FB11466DC}" dt="2022-11-27T18:14:21.454" v="889" actId="688"/>
          <ac:picMkLst>
            <pc:docMk/>
            <pc:sldMk cId="2385773522" sldId="265"/>
            <ac:picMk id="18" creationId="{C436A1B3-9429-762E-8C2F-295D2DACF6DE}"/>
          </ac:picMkLst>
        </pc:picChg>
        <pc:picChg chg="add mod">
          <ac:chgData name="Валерия Гриценко" userId="2b363f2b7bb34e9f" providerId="LiveId" clId="{DDD40C2F-0146-4E2B-8BCF-0D3FB11466DC}" dt="2022-11-27T18:14:53.525" v="903" actId="1076"/>
          <ac:picMkLst>
            <pc:docMk/>
            <pc:sldMk cId="2385773522" sldId="265"/>
            <ac:picMk id="20" creationId="{376463D2-1247-BE1C-0CC5-FD9D19A08B77}"/>
          </ac:picMkLst>
        </pc:picChg>
        <pc:picChg chg="add mod">
          <ac:chgData name="Валерия Гриценко" userId="2b363f2b7bb34e9f" providerId="LiveId" clId="{DDD40C2F-0146-4E2B-8BCF-0D3FB11466DC}" dt="2022-11-27T18:15:30.120" v="913" actId="1076"/>
          <ac:picMkLst>
            <pc:docMk/>
            <pc:sldMk cId="2385773522" sldId="265"/>
            <ac:picMk id="22" creationId="{20E53402-F5A0-077E-4C3A-7F00F5E96760}"/>
          </ac:picMkLst>
        </pc:picChg>
        <pc:picChg chg="add mod">
          <ac:chgData name="Валерия Гриценко" userId="2b363f2b7bb34e9f" providerId="LiveId" clId="{DDD40C2F-0146-4E2B-8BCF-0D3FB11466DC}" dt="2022-11-27T18:16:23.599" v="935" actId="1076"/>
          <ac:picMkLst>
            <pc:docMk/>
            <pc:sldMk cId="2385773522" sldId="265"/>
            <ac:picMk id="25" creationId="{0E66E3ED-10E5-B0F1-0500-D0707FE37E47}"/>
          </ac:picMkLst>
        </pc:picChg>
        <pc:picChg chg="add mod">
          <ac:chgData name="Валерия Гриценко" userId="2b363f2b7bb34e9f" providerId="LiveId" clId="{DDD40C2F-0146-4E2B-8BCF-0D3FB11466DC}" dt="2022-11-27T18:16:36.774" v="937" actId="1076"/>
          <ac:picMkLst>
            <pc:docMk/>
            <pc:sldMk cId="2385773522" sldId="265"/>
            <ac:picMk id="26" creationId="{E22D89E6-754F-5E4B-9121-FE288DED6682}"/>
          </ac:picMkLst>
        </pc:picChg>
      </pc:sldChg>
      <pc:sldChg chg="addSp modSp new mod modAnim">
        <pc:chgData name="Валерия Гриценко" userId="2b363f2b7bb34e9f" providerId="LiveId" clId="{DDD40C2F-0146-4E2B-8BCF-0D3FB11466DC}" dt="2022-11-27T17:55:25.680" v="732" actId="207"/>
        <pc:sldMkLst>
          <pc:docMk/>
          <pc:sldMk cId="232183026" sldId="266"/>
        </pc:sldMkLst>
        <pc:spChg chg="add mod">
          <ac:chgData name="Валерия Гриценко" userId="2b363f2b7bb34e9f" providerId="LiveId" clId="{DDD40C2F-0146-4E2B-8BCF-0D3FB11466DC}" dt="2022-11-27T17:14:17.786" v="446" actId="1076"/>
          <ac:spMkLst>
            <pc:docMk/>
            <pc:sldMk cId="232183026" sldId="266"/>
            <ac:spMk id="2" creationId="{DACA4D41-E86A-2B18-C3CA-1C4C232FAD12}"/>
          </ac:spMkLst>
        </pc:spChg>
        <pc:spChg chg="add mod">
          <ac:chgData name="Валерия Гриценко" userId="2b363f2b7bb34e9f" providerId="LiveId" clId="{DDD40C2F-0146-4E2B-8BCF-0D3FB11466DC}" dt="2022-11-27T17:14:34.450" v="469" actId="1076"/>
          <ac:spMkLst>
            <pc:docMk/>
            <pc:sldMk cId="232183026" sldId="266"/>
            <ac:spMk id="3" creationId="{25E5C848-E1B2-F098-C4F4-94C5856356A7}"/>
          </ac:spMkLst>
        </pc:spChg>
        <pc:spChg chg="add mod">
          <ac:chgData name="Валерия Гриценко" userId="2b363f2b7bb34e9f" providerId="LiveId" clId="{DDD40C2F-0146-4E2B-8BCF-0D3FB11466DC}" dt="2022-11-27T17:16:39.762" v="503" actId="1076"/>
          <ac:spMkLst>
            <pc:docMk/>
            <pc:sldMk cId="232183026" sldId="266"/>
            <ac:spMk id="8" creationId="{324770FD-7794-738A-4CBB-4342D41227C0}"/>
          </ac:spMkLst>
        </pc:spChg>
        <pc:picChg chg="add mod">
          <ac:chgData name="Валерия Гриценко" userId="2b363f2b7bb34e9f" providerId="LiveId" clId="{DDD40C2F-0146-4E2B-8BCF-0D3FB11466DC}" dt="2022-11-27T17:55:22.269" v="731" actId="207"/>
          <ac:picMkLst>
            <pc:docMk/>
            <pc:sldMk cId="232183026" sldId="266"/>
            <ac:picMk id="5" creationId="{2AD3C1AA-9CE2-7A22-0F4D-15D953748B69}"/>
          </ac:picMkLst>
        </pc:picChg>
        <pc:picChg chg="add mod">
          <ac:chgData name="Валерия Гриценко" userId="2b363f2b7bb34e9f" providerId="LiveId" clId="{DDD40C2F-0146-4E2B-8BCF-0D3FB11466DC}" dt="2022-11-27T17:55:25.680" v="732" actId="207"/>
          <ac:picMkLst>
            <pc:docMk/>
            <pc:sldMk cId="232183026" sldId="266"/>
            <ac:picMk id="7" creationId="{4168EC56-C7FF-A2F5-3DBD-9CF7703C711C}"/>
          </ac:picMkLst>
        </pc:picChg>
      </pc:sldChg>
      <pc:sldChg chg="addSp modSp add del mod">
        <pc:chgData name="Валерия Гриценко" userId="2b363f2b7bb34e9f" providerId="LiveId" clId="{DDD40C2F-0146-4E2B-8BCF-0D3FB11466DC}" dt="2022-11-27T17:07:18.106" v="291" actId="47"/>
        <pc:sldMkLst>
          <pc:docMk/>
          <pc:sldMk cId="1834460928" sldId="266"/>
        </pc:sldMkLst>
        <pc:picChg chg="add mod">
          <ac:chgData name="Валерия Гриценко" userId="2b363f2b7bb34e9f" providerId="LiveId" clId="{DDD40C2F-0146-4E2B-8BCF-0D3FB11466DC}" dt="2022-11-27T16:57:55.977" v="175"/>
          <ac:picMkLst>
            <pc:docMk/>
            <pc:sldMk cId="1834460928" sldId="266"/>
            <ac:picMk id="9" creationId="{65B254A9-FE30-4B3A-DA01-137FFCE247C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4DDAFA-36DB-424B-96E5-82CA2ABC93D7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D1C3F20-2FC2-4EDF-930E-6490FFF4646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4149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DDAFA-36DB-424B-96E5-82CA2ABC93D7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3F20-2FC2-4EDF-930E-6490FFF46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443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DDAFA-36DB-424B-96E5-82CA2ABC93D7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3F20-2FC2-4EDF-930E-6490FFF46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165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DDAFA-36DB-424B-96E5-82CA2ABC93D7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3F20-2FC2-4EDF-930E-6490FFF46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207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A4DDAFA-36DB-424B-96E5-82CA2ABC93D7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D1C3F20-2FC2-4EDF-930E-6490FFF46465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383418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DDAFA-36DB-424B-96E5-82CA2ABC93D7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3F20-2FC2-4EDF-930E-6490FFF46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2576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DDAFA-36DB-424B-96E5-82CA2ABC93D7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3F20-2FC2-4EDF-930E-6490FFF46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8732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DDAFA-36DB-424B-96E5-82CA2ABC93D7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3F20-2FC2-4EDF-930E-6490FFF46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645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DDAFA-36DB-424B-96E5-82CA2ABC93D7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3F20-2FC2-4EDF-930E-6490FFF46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247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FA4DDAFA-36DB-424B-96E5-82CA2ABC93D7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D1C3F20-2FC2-4EDF-930E-6490FFF4646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996135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FA4DDAFA-36DB-424B-96E5-82CA2ABC93D7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D1C3F20-2FC2-4EDF-930E-6490FFF46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141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A4DDAFA-36DB-424B-96E5-82CA2ABC93D7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D1C3F20-2FC2-4EDF-930E-6490FFF4646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1240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okids.ru/other/zadania-po-matematike-dla-ustnogo-sceta-v-nacalnoj-skole.html" TargetMode="External"/><Relationship Id="rId2" Type="http://schemas.openxmlformats.org/officeDocument/2006/relationships/hyperlink" Target="https://kopilkaurokov.ru/matematika/presentacii/priezientatsiia-urok-80-ustnyi-schiot-2-klass-planieta-znanii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google.com/search?q=%D0%BA%D0%B0%D1%80%D1%82%D0%B8%D0%BD%D0%BA%D0%B0+%D1%83%D1%87%D0%B5%D0%BD%D0%B8%D0%BA%D0%B0+%D0%B4%D0%BB%D1%8F+%D0%B4%D0%B5%D1%82%D0%B5%D0%B9&amp;tbm=isch&amp;chips=q:%D0%BA%D0%B0%D1%80%D1%82%D0%B8%D0%BD%D0%BA%D0%B0+%D1%83%D1%87%D0%B5%D0%BD%D0%B8%D0%BA%D0%B0+%D0%B4%D0%BB%D1%8F+%D0%B4%D0%B5%D1%82%D0%B5%D0%B9,online_chips:%D0%BD%D0%B0%D1%87%D0%B0%D0%BB%D1%8C%D0%BD%D0%B0%D1%8F+%D1%88%D0%BA%D0%BE%D0%BB%D0%B0:JZQ50Ik32eg%3D&amp;bih=657&amp;biw=1366&amp;hl=ru&amp;sa=X&amp;ved=2ahUKEwjB86SbwLD7AhXQlosKHe0TCG8Q4lYoAnoECAEQKQ" TargetMode="External"/><Relationship Id="rId4" Type="http://schemas.openxmlformats.org/officeDocument/2006/relationships/hyperlink" Target="https://uchebniki-rabochaya-tetrad.com/onlajn_0177_kniga/0177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12.svg"/><Relationship Id="rId18" Type="http://schemas.openxmlformats.org/officeDocument/2006/relationships/image" Target="../media/image16.svg"/><Relationship Id="rId3" Type="http://schemas.openxmlformats.org/officeDocument/2006/relationships/image" Target="../media/image5.png"/><Relationship Id="rId7" Type="http://schemas.openxmlformats.org/officeDocument/2006/relationships/image" Target="../media/image8.svg"/><Relationship Id="rId12" Type="http://schemas.openxmlformats.org/officeDocument/2006/relationships/image" Target="../media/image11.png"/><Relationship Id="rId17" Type="http://schemas.openxmlformats.org/officeDocument/2006/relationships/image" Target="../media/image15.png"/><Relationship Id="rId2" Type="http://schemas.openxmlformats.org/officeDocument/2006/relationships/slide" Target="slide4.xml"/><Relationship Id="rId16" Type="http://schemas.openxmlformats.org/officeDocument/2006/relationships/image" Target="../media/image1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slide" Target="slide7.xml"/><Relationship Id="rId5" Type="http://schemas.openxmlformats.org/officeDocument/2006/relationships/slide" Target="slide5.xml"/><Relationship Id="rId15" Type="http://schemas.openxmlformats.org/officeDocument/2006/relationships/image" Target="../media/image13.png"/><Relationship Id="rId10" Type="http://schemas.openxmlformats.org/officeDocument/2006/relationships/image" Target="../media/image10.svg"/><Relationship Id="rId4" Type="http://schemas.openxmlformats.org/officeDocument/2006/relationships/image" Target="../media/image6.svg"/><Relationship Id="rId9" Type="http://schemas.openxmlformats.org/officeDocument/2006/relationships/image" Target="../media/image9.png"/><Relationship Id="rId1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2.svg"/><Relationship Id="rId7" Type="http://schemas.openxmlformats.org/officeDocument/2006/relationships/image" Target="../media/image26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10" Type="http://schemas.openxmlformats.org/officeDocument/2006/relationships/image" Target="../media/image16.svg"/><Relationship Id="rId4" Type="http://schemas.openxmlformats.org/officeDocument/2006/relationships/image" Target="../media/image23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16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30.svg"/><Relationship Id="rId7" Type="http://schemas.openxmlformats.org/officeDocument/2006/relationships/image" Target="../media/image34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svg"/><Relationship Id="rId10" Type="http://schemas.openxmlformats.org/officeDocument/2006/relationships/image" Target="../media/image16.svg"/><Relationship Id="rId4" Type="http://schemas.openxmlformats.org/officeDocument/2006/relationships/image" Target="../media/image31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1127406-4E3D-D3E9-4E40-5B8A8163FB4C}"/>
              </a:ext>
            </a:extLst>
          </p:cNvPr>
          <p:cNvSpPr txBox="1"/>
          <p:nvPr/>
        </p:nvSpPr>
        <p:spPr>
          <a:xfrm>
            <a:off x="1246414" y="2008450"/>
            <a:ext cx="102597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 по теме </a:t>
            </a:r>
          </a:p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пройденного. Таблица умножения»</a:t>
            </a:r>
          </a:p>
          <a:p>
            <a:pPr algn="ctr"/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класс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92EEC8-CDA4-49D3-9ACA-ADE901F35BA1}"/>
              </a:ext>
            </a:extLst>
          </p:cNvPr>
          <p:cNvSpPr txBox="1"/>
          <p:nvPr/>
        </p:nvSpPr>
        <p:spPr>
          <a:xfrm>
            <a:off x="1583871" y="150950"/>
            <a:ext cx="90242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ОБРАЗОВАНИЯ, НАУКИ И МОЛОДЕЖНОЙ ПОЛИТИКИ</a:t>
            </a:r>
          </a:p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ВОРОНЕЖСКОЙ ОБЛАСТИ</a:t>
            </a:r>
          </a:p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ГБПОУ ВО «ГУБЕРНСКИЙ ПЕДАГОГИЧЕСКИЙ КОЛЛЕДЖ»</a:t>
            </a:r>
          </a:p>
        </p:txBody>
      </p:sp>
    </p:spTree>
    <p:extLst>
      <p:ext uri="{BB962C8B-B14F-4D97-AF65-F5344CB8AC3E}">
        <p14:creationId xmlns:p14="http://schemas.microsoft.com/office/powerpoint/2010/main" val="3858965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02D5B7D-5C80-A51F-27DD-73271DAA5F8F}"/>
              </a:ext>
            </a:extLst>
          </p:cNvPr>
          <p:cNvSpPr txBox="1"/>
          <p:nvPr/>
        </p:nvSpPr>
        <p:spPr>
          <a:xfrm>
            <a:off x="1110343" y="383739"/>
            <a:ext cx="10417628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используемых источников</a:t>
            </a: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https://kopilkaurokov.ru/matematika/presentacii/priezientatsiia-urok-80-ustnyi-schiot-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3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-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klass-planieta-znanii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https://giokids.ru/other/zadania-po-matematike-dla-ustnogo-sceta-v-nacalnoj-skole.html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https://uchebniki-rabochaya-tetrad.com/onlajn_0177_kniga/0177.html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https://www.google.com/search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5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ACA4D41-E86A-2B18-C3CA-1C4C232FAD12}"/>
              </a:ext>
            </a:extLst>
          </p:cNvPr>
          <p:cNvSpPr txBox="1"/>
          <p:nvPr/>
        </p:nvSpPr>
        <p:spPr>
          <a:xfrm>
            <a:off x="3853543" y="1088572"/>
            <a:ext cx="47636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E5C848-E1B2-F098-C4F4-94C5856356A7}"/>
              </a:ext>
            </a:extLst>
          </p:cNvPr>
          <p:cNvSpPr txBox="1"/>
          <p:nvPr/>
        </p:nvSpPr>
        <p:spPr>
          <a:xfrm>
            <a:off x="1415143" y="2819399"/>
            <a:ext cx="3339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Верный ответ:</a:t>
            </a:r>
          </a:p>
        </p:txBody>
      </p:sp>
      <p:pic>
        <p:nvPicPr>
          <p:cNvPr id="5" name="Рисунок 4" descr="Маркеры-галочки">
            <a:extLst>
              <a:ext uri="{FF2B5EF4-FFF2-40B4-BE49-F238E27FC236}">
                <a16:creationId xmlns:a16="http://schemas.microsoft.com/office/drawing/2014/main" id="{2AD3C1AA-9CE2-7A22-0F4D-15D953748B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15143" y="3429000"/>
            <a:ext cx="2967691" cy="2967691"/>
          </a:xfrm>
          <a:prstGeom prst="rect">
            <a:avLst/>
          </a:prstGeom>
        </p:spPr>
      </p:pic>
      <p:pic>
        <p:nvPicPr>
          <p:cNvPr id="7" name="Рисунок 6" descr="Закрыть">
            <a:extLst>
              <a:ext uri="{FF2B5EF4-FFF2-40B4-BE49-F238E27FC236}">
                <a16:creationId xmlns:a16="http://schemas.microsoft.com/office/drawing/2014/main" id="{4168EC56-C7FF-A2F5-3DBD-9CF7703C71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70424" y="3527285"/>
            <a:ext cx="2804403" cy="28044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4770FD-7794-738A-4CBB-4342D41227C0}"/>
              </a:ext>
            </a:extLst>
          </p:cNvPr>
          <p:cNvSpPr txBox="1"/>
          <p:nvPr/>
        </p:nvSpPr>
        <p:spPr>
          <a:xfrm>
            <a:off x="7555241" y="2890312"/>
            <a:ext cx="3834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Неверный ответ:</a:t>
            </a:r>
          </a:p>
        </p:txBody>
      </p:sp>
    </p:spTree>
    <p:extLst>
      <p:ext uri="{BB962C8B-B14F-4D97-AF65-F5344CB8AC3E}">
        <p14:creationId xmlns:p14="http://schemas.microsoft.com/office/powerpoint/2010/main" val="232183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оловоломка">
            <a:hlinkClick r:id="rId2" action="ppaction://hlinksldjump"/>
            <a:extLst>
              <a:ext uri="{FF2B5EF4-FFF2-40B4-BE49-F238E27FC236}">
                <a16:creationId xmlns:a16="http://schemas.microsoft.com/office/drawing/2014/main" id="{3A7F6688-0241-8011-54EE-C188473793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6799" y="805543"/>
            <a:ext cx="2286000" cy="2286000"/>
          </a:xfrm>
          <a:prstGeom prst="rect">
            <a:avLst/>
          </a:prstGeom>
        </p:spPr>
      </p:pic>
      <p:pic>
        <p:nvPicPr>
          <p:cNvPr id="4" name="Рисунок 3" descr="Головоломка">
            <a:hlinkClick r:id="rId5" action="ppaction://hlinksldjump"/>
            <a:extLst>
              <a:ext uri="{FF2B5EF4-FFF2-40B4-BE49-F238E27FC236}">
                <a16:creationId xmlns:a16="http://schemas.microsoft.com/office/drawing/2014/main" id="{443F86B0-E6FD-D252-9DAD-D79DA68875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94857" y="3429000"/>
            <a:ext cx="2286000" cy="2286000"/>
          </a:xfrm>
          <a:prstGeom prst="rect">
            <a:avLst/>
          </a:prstGeom>
        </p:spPr>
      </p:pic>
      <p:pic>
        <p:nvPicPr>
          <p:cNvPr id="5" name="Рисунок 4" descr="Головоломка">
            <a:hlinkClick r:id="rId8" action="ppaction://hlinksldjump"/>
            <a:extLst>
              <a:ext uri="{FF2B5EF4-FFF2-40B4-BE49-F238E27FC236}">
                <a16:creationId xmlns:a16="http://schemas.microsoft.com/office/drawing/2014/main" id="{D08A2872-2167-D46D-27EF-A1939C17833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53000" y="1556657"/>
            <a:ext cx="2286000" cy="2286000"/>
          </a:xfrm>
          <a:prstGeom prst="rect">
            <a:avLst/>
          </a:prstGeom>
        </p:spPr>
      </p:pic>
      <p:pic>
        <p:nvPicPr>
          <p:cNvPr id="6" name="Рисунок 5" descr="Головоломка">
            <a:hlinkClick r:id="rId11" action="ppaction://hlinksldjump"/>
            <a:extLst>
              <a:ext uri="{FF2B5EF4-FFF2-40B4-BE49-F238E27FC236}">
                <a16:creationId xmlns:a16="http://schemas.microsoft.com/office/drawing/2014/main" id="{BCE35D7F-36BE-F6AD-0B66-D5EB9576355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781800" y="3429000"/>
            <a:ext cx="2286000" cy="2286000"/>
          </a:xfrm>
          <a:prstGeom prst="rect">
            <a:avLst/>
          </a:prstGeom>
        </p:spPr>
      </p:pic>
      <p:pic>
        <p:nvPicPr>
          <p:cNvPr id="7" name="Рисунок 6" descr="Головоломка">
            <a:hlinkClick r:id="rId14" action="ppaction://hlinksldjump"/>
            <a:extLst>
              <a:ext uri="{FF2B5EF4-FFF2-40B4-BE49-F238E27FC236}">
                <a16:creationId xmlns:a16="http://schemas.microsoft.com/office/drawing/2014/main" id="{E74916AF-0489-6D46-AD3E-A0F0CD4427C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654143" y="555171"/>
            <a:ext cx="2286000" cy="2286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DE9BD3-36C0-6C72-063D-05922E209423}"/>
              </a:ext>
            </a:extLst>
          </p:cNvPr>
          <p:cNvSpPr txBox="1"/>
          <p:nvPr/>
        </p:nvSpPr>
        <p:spPr>
          <a:xfrm>
            <a:off x="4036846" y="65314"/>
            <a:ext cx="3909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задание</a:t>
            </a:r>
          </a:p>
        </p:txBody>
      </p:sp>
      <p:pic>
        <p:nvPicPr>
          <p:cNvPr id="14" name="Рисунок 13" descr="Отпечатки лап">
            <a:hlinkClick r:id="rId14" action="ppaction://hlinksldjump"/>
            <a:extLst>
              <a:ext uri="{FF2B5EF4-FFF2-40B4-BE49-F238E27FC236}">
                <a16:creationId xmlns:a16="http://schemas.microsoft.com/office/drawing/2014/main" id="{53AA5256-E43A-CE48-5DBB-2DC42122D07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711543" y="57150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920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6FBB4E-127F-F2DA-CBEF-AB2C6EED3685}"/>
              </a:ext>
            </a:extLst>
          </p:cNvPr>
          <p:cNvSpPr txBox="1"/>
          <p:nvPr/>
        </p:nvSpPr>
        <p:spPr>
          <a:xfrm>
            <a:off x="1295400" y="370930"/>
            <a:ext cx="1000397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i="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 и </a:t>
            </a:r>
            <a:r>
              <a:rPr lang="ru-RU" sz="4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</a:t>
            </a:r>
            <a:r>
              <a:rPr lang="ru-RU" sz="4400" b="1" i="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sz="44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DD821C-16A3-93C6-DEF9-C6693054608B}"/>
              </a:ext>
            </a:extLst>
          </p:cNvPr>
          <p:cNvSpPr txBox="1"/>
          <p:nvPr/>
        </p:nvSpPr>
        <p:spPr>
          <a:xfrm>
            <a:off x="3481510" y="1947684"/>
            <a:ext cx="74022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7200" b="1" i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88 : 4 + 66 : 2 =  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Бумага">
            <a:extLst>
              <a:ext uri="{FF2B5EF4-FFF2-40B4-BE49-F238E27FC236}">
                <a16:creationId xmlns:a16="http://schemas.microsoft.com/office/drawing/2014/main" id="{367529B7-218C-7069-6442-9A4C167D6F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16367" y="3794817"/>
            <a:ext cx="2514600" cy="2514600"/>
          </a:xfrm>
          <a:prstGeom prst="rect">
            <a:avLst/>
          </a:prstGeom>
        </p:spPr>
      </p:pic>
      <p:pic>
        <p:nvPicPr>
          <p:cNvPr id="10" name="Рисунок 9" descr="Бумага">
            <a:extLst>
              <a:ext uri="{FF2B5EF4-FFF2-40B4-BE49-F238E27FC236}">
                <a16:creationId xmlns:a16="http://schemas.microsoft.com/office/drawing/2014/main" id="{5CFF51E6-BB11-D485-8772-A1BECFD0C2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03371" y="3709987"/>
            <a:ext cx="2514600" cy="2514600"/>
          </a:xfrm>
          <a:prstGeom prst="rect">
            <a:avLst/>
          </a:prstGeom>
        </p:spPr>
      </p:pic>
      <p:pic>
        <p:nvPicPr>
          <p:cNvPr id="11" name="Рисунок 10" descr="Бумага">
            <a:extLst>
              <a:ext uri="{FF2B5EF4-FFF2-40B4-BE49-F238E27FC236}">
                <a16:creationId xmlns:a16="http://schemas.microsoft.com/office/drawing/2014/main" id="{AE57F963-BEBD-113F-3817-D42CD3A409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05899" y="3709987"/>
            <a:ext cx="2514600" cy="25146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1198AFC-57F6-C579-C7E8-C89C421B3FAE}"/>
              </a:ext>
            </a:extLst>
          </p:cNvPr>
          <p:cNvSpPr txBox="1"/>
          <p:nvPr/>
        </p:nvSpPr>
        <p:spPr>
          <a:xfrm>
            <a:off x="2050350" y="4549156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CEB023-80E2-68F5-155D-85F69D06E415}"/>
              </a:ext>
            </a:extLst>
          </p:cNvPr>
          <p:cNvSpPr txBox="1"/>
          <p:nvPr/>
        </p:nvSpPr>
        <p:spPr>
          <a:xfrm>
            <a:off x="5983617" y="4555172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9B8C36-85FA-133B-FDCF-3E9F2DC5AE5A}"/>
              </a:ext>
            </a:extLst>
          </p:cNvPr>
          <p:cNvSpPr txBox="1"/>
          <p:nvPr/>
        </p:nvSpPr>
        <p:spPr>
          <a:xfrm>
            <a:off x="9929689" y="4544286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43</a:t>
            </a:r>
          </a:p>
        </p:txBody>
      </p:sp>
      <p:pic>
        <p:nvPicPr>
          <p:cNvPr id="17" name="Рисунок 16" descr="Отпечатки лап">
            <a:hlinkClick r:id="rId4" action="ppaction://hlinksldjump"/>
            <a:extLst>
              <a:ext uri="{FF2B5EF4-FFF2-40B4-BE49-F238E27FC236}">
                <a16:creationId xmlns:a16="http://schemas.microsoft.com/office/drawing/2014/main" id="{70399CCA-5DBE-A36D-0315-3983895278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3299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52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2927DC6-D086-A199-BEBA-BE34F7064FEB}"/>
              </a:ext>
            </a:extLst>
          </p:cNvPr>
          <p:cNvSpPr txBox="1"/>
          <p:nvPr/>
        </p:nvSpPr>
        <p:spPr>
          <a:xfrm>
            <a:off x="2095500" y="1490008"/>
            <a:ext cx="83058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48 яблонь посадили в 6 одинаковых рядов. Сколько яблонь в каждом ряду?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D57CC2-03A1-0009-F712-E375F28D816F}"/>
              </a:ext>
            </a:extLst>
          </p:cNvPr>
          <p:cNvSpPr txBox="1"/>
          <p:nvPr/>
        </p:nvSpPr>
        <p:spPr>
          <a:xfrm>
            <a:off x="2579914" y="155491"/>
            <a:ext cx="79560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верное решение к задаче </a:t>
            </a:r>
          </a:p>
        </p:txBody>
      </p:sp>
      <p:pic>
        <p:nvPicPr>
          <p:cNvPr id="6" name="Рисунок 5" descr="Папка">
            <a:extLst>
              <a:ext uri="{FF2B5EF4-FFF2-40B4-BE49-F238E27FC236}">
                <a16:creationId xmlns:a16="http://schemas.microsoft.com/office/drawing/2014/main" id="{A814FC49-B97F-355D-FC6E-23E1648DA6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3885" y="3798332"/>
            <a:ext cx="2579914" cy="25799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5EFCE7-E0F5-4D80-47F7-4A337C1F9D3F}"/>
              </a:ext>
            </a:extLst>
          </p:cNvPr>
          <p:cNvSpPr txBox="1"/>
          <p:nvPr/>
        </p:nvSpPr>
        <p:spPr>
          <a:xfrm>
            <a:off x="1710308" y="4734346"/>
            <a:ext cx="14670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48 * 6</a:t>
            </a:r>
          </a:p>
        </p:txBody>
      </p:sp>
      <p:pic>
        <p:nvPicPr>
          <p:cNvPr id="8" name="Рисунок 7" descr="Папка">
            <a:extLst>
              <a:ext uri="{FF2B5EF4-FFF2-40B4-BE49-F238E27FC236}">
                <a16:creationId xmlns:a16="http://schemas.microsoft.com/office/drawing/2014/main" id="{2A467395-C9FD-153D-7914-4F903549C0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58443" y="3821438"/>
            <a:ext cx="2579914" cy="25799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2133C0-2818-7A36-EA33-58085FCFF7E6}"/>
              </a:ext>
            </a:extLst>
          </p:cNvPr>
          <p:cNvSpPr txBox="1"/>
          <p:nvPr/>
        </p:nvSpPr>
        <p:spPr>
          <a:xfrm>
            <a:off x="5557345" y="4734346"/>
            <a:ext cx="1382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48 - 6</a:t>
            </a:r>
          </a:p>
        </p:txBody>
      </p:sp>
      <p:pic>
        <p:nvPicPr>
          <p:cNvPr id="10" name="Рисунок 9" descr="Папка">
            <a:extLst>
              <a:ext uri="{FF2B5EF4-FFF2-40B4-BE49-F238E27FC236}">
                <a16:creationId xmlns:a16="http://schemas.microsoft.com/office/drawing/2014/main" id="{D82D7B72-AA00-4D2F-91DF-F781C5DB8F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63001" y="3821438"/>
            <a:ext cx="2579914" cy="25799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8BD1BA9-B77B-CEC9-D7EA-72511903DE41}"/>
              </a:ext>
            </a:extLst>
          </p:cNvPr>
          <p:cNvSpPr txBox="1"/>
          <p:nvPr/>
        </p:nvSpPr>
        <p:spPr>
          <a:xfrm>
            <a:off x="9361903" y="4757452"/>
            <a:ext cx="1382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48 : 6</a:t>
            </a:r>
          </a:p>
        </p:txBody>
      </p:sp>
      <p:pic>
        <p:nvPicPr>
          <p:cNvPr id="12" name="Рисунок 11" descr="Отпечатки лап">
            <a:hlinkClick r:id="rId4" action="ppaction://hlinksldjump"/>
            <a:extLst>
              <a:ext uri="{FF2B5EF4-FFF2-40B4-BE49-F238E27FC236}">
                <a16:creationId xmlns:a16="http://schemas.microsoft.com/office/drawing/2014/main" id="{FBE38D84-105A-5F93-EFCA-6F4B6FEC1A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61914" y="57367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59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C20D6B2-E890-B6E7-8CEB-C869654F0A64}"/>
              </a:ext>
            </a:extLst>
          </p:cNvPr>
          <p:cNvSpPr txBox="1"/>
          <p:nvPr/>
        </p:nvSpPr>
        <p:spPr>
          <a:xfrm>
            <a:off x="1937584" y="1570950"/>
            <a:ext cx="882831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i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Хозяйка купила 6 чашек по 5 рублей за каждую. Сколько денег она заплатила за все чашки?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42D939-7DEB-5D8F-D650-F95D5052D598}"/>
              </a:ext>
            </a:extLst>
          </p:cNvPr>
          <p:cNvSpPr txBox="1"/>
          <p:nvPr/>
        </p:nvSpPr>
        <p:spPr>
          <a:xfrm>
            <a:off x="947057" y="0"/>
            <a:ext cx="108093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Реши задачу и выбери правильный ответ</a:t>
            </a:r>
          </a:p>
        </p:txBody>
      </p:sp>
      <p:pic>
        <p:nvPicPr>
          <p:cNvPr id="6" name="Рисунок 5" descr="Кофе">
            <a:extLst>
              <a:ext uri="{FF2B5EF4-FFF2-40B4-BE49-F238E27FC236}">
                <a16:creationId xmlns:a16="http://schemas.microsoft.com/office/drawing/2014/main" id="{16DA58BB-1AC3-32F1-5CCD-048503219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7057" y="3167742"/>
            <a:ext cx="3222173" cy="32221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D65E85-7813-81ED-21EB-1E30352D4BAC}"/>
              </a:ext>
            </a:extLst>
          </p:cNvPr>
          <p:cNvSpPr txBox="1"/>
          <p:nvPr/>
        </p:nvSpPr>
        <p:spPr>
          <a:xfrm>
            <a:off x="1611086" y="4778828"/>
            <a:ext cx="1557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11 руб.</a:t>
            </a:r>
          </a:p>
        </p:txBody>
      </p:sp>
      <p:pic>
        <p:nvPicPr>
          <p:cNvPr id="8" name="Рисунок 7" descr="Кофе">
            <a:extLst>
              <a:ext uri="{FF2B5EF4-FFF2-40B4-BE49-F238E27FC236}">
                <a16:creationId xmlns:a16="http://schemas.microsoft.com/office/drawing/2014/main" id="{CA97B649-4A05-B9FC-7111-E35713D9CF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00599" y="3167741"/>
            <a:ext cx="3222173" cy="32221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AFDEDCC-B8AB-2B74-D2CD-218A5D34F79E}"/>
              </a:ext>
            </a:extLst>
          </p:cNvPr>
          <p:cNvSpPr txBox="1"/>
          <p:nvPr/>
        </p:nvSpPr>
        <p:spPr>
          <a:xfrm>
            <a:off x="5540791" y="4778828"/>
            <a:ext cx="13394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 руб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" name="Рисунок 9" descr="Кофе">
            <a:extLst>
              <a:ext uri="{FF2B5EF4-FFF2-40B4-BE49-F238E27FC236}">
                <a16:creationId xmlns:a16="http://schemas.microsoft.com/office/drawing/2014/main" id="{8DF369E6-F8C0-9571-86B0-1461553A28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62964" y="3167741"/>
            <a:ext cx="3222173" cy="32221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53C9985-8B0F-6867-E53C-FAF9209CBFF3}"/>
              </a:ext>
            </a:extLst>
          </p:cNvPr>
          <p:cNvSpPr txBox="1"/>
          <p:nvPr/>
        </p:nvSpPr>
        <p:spPr>
          <a:xfrm>
            <a:off x="9416143" y="4778828"/>
            <a:ext cx="1617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30 руб.</a:t>
            </a:r>
          </a:p>
        </p:txBody>
      </p:sp>
      <p:pic>
        <p:nvPicPr>
          <p:cNvPr id="12" name="Рисунок 11" descr="Отпечатки лап">
            <a:hlinkClick r:id="rId8" action="ppaction://hlinksldjump"/>
            <a:extLst>
              <a:ext uri="{FF2B5EF4-FFF2-40B4-BE49-F238E27FC236}">
                <a16:creationId xmlns:a16="http://schemas.microsoft.com/office/drawing/2014/main" id="{D8C96704-578F-DCBA-F909-AE03CFE3E84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961914" y="573677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47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424FF55-11AF-1D70-C2EE-539E1ABFB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2140" y="1126199"/>
            <a:ext cx="9927718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7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27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4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 вычисления:</a:t>
            </a:r>
          </a:p>
          <a:p>
            <a:pPr marL="0" marR="0" lvl="0" indent="127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 x 6 =               12 x 7 =              30 </a:t>
            </a:r>
            <a:r>
              <a:rPr lang="ru-RU" alt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ru-RU" altLang="ru-RU" sz="4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5 =</a:t>
            </a:r>
            <a:endParaRPr kumimoji="0" lang="ru-RU" altLang="ru-RU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 x 8 =               36 : 2 =              </a:t>
            </a:r>
            <a:r>
              <a:rPr kumimoji="0" lang="ru-RU" altLang="ru-RU" sz="44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4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81 </a:t>
            </a:r>
            <a:r>
              <a:rPr lang="ru-RU" alt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ru-RU" altLang="ru-RU" sz="4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9 =</a:t>
            </a:r>
            <a:endParaRPr kumimoji="0" lang="ru-RU" altLang="ru-RU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E624D8-C377-195D-5F17-43FF5CD9132D}"/>
              </a:ext>
            </a:extLst>
          </p:cNvPr>
          <p:cNvSpPr txBox="1"/>
          <p:nvPr/>
        </p:nvSpPr>
        <p:spPr>
          <a:xfrm>
            <a:off x="3150408" y="1761682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5D4093-0FC0-D545-3746-F3DB8D2415DB}"/>
              </a:ext>
            </a:extLst>
          </p:cNvPr>
          <p:cNvSpPr txBox="1"/>
          <p:nvPr/>
        </p:nvSpPr>
        <p:spPr>
          <a:xfrm>
            <a:off x="3168687" y="2510370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E7E8B8-5E8B-1F1F-CCA9-183E77235126}"/>
              </a:ext>
            </a:extLst>
          </p:cNvPr>
          <p:cNvSpPr txBox="1"/>
          <p:nvPr/>
        </p:nvSpPr>
        <p:spPr>
          <a:xfrm>
            <a:off x="6739637" y="1786077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389142-A15E-804A-D141-76E272AFA71A}"/>
              </a:ext>
            </a:extLst>
          </p:cNvPr>
          <p:cNvSpPr txBox="1"/>
          <p:nvPr/>
        </p:nvSpPr>
        <p:spPr>
          <a:xfrm>
            <a:off x="6703080" y="2507003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FA9D3A-3D24-F13B-7014-997E73116DA0}"/>
              </a:ext>
            </a:extLst>
          </p:cNvPr>
          <p:cNvSpPr txBox="1"/>
          <p:nvPr/>
        </p:nvSpPr>
        <p:spPr>
          <a:xfrm>
            <a:off x="11160949" y="1757141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4251A3-4423-7BBA-38B9-19272F840EDF}"/>
              </a:ext>
            </a:extLst>
          </p:cNvPr>
          <p:cNvSpPr txBox="1"/>
          <p:nvPr/>
        </p:nvSpPr>
        <p:spPr>
          <a:xfrm>
            <a:off x="11160948" y="2480416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pic>
        <p:nvPicPr>
          <p:cNvPr id="10" name="Рисунок 9" descr="Отпечатки лап">
            <a:hlinkClick r:id="rId2" action="ppaction://hlinksldjump"/>
            <a:extLst>
              <a:ext uri="{FF2B5EF4-FFF2-40B4-BE49-F238E27FC236}">
                <a16:creationId xmlns:a16="http://schemas.microsoft.com/office/drawing/2014/main" id="{3981FC4D-5A6D-3DEA-8715-AD392F74E3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61914" y="5736774"/>
            <a:ext cx="914400" cy="914400"/>
          </a:xfrm>
          <a:prstGeom prst="rect">
            <a:avLst/>
          </a:prstGeom>
        </p:spPr>
      </p:pic>
      <p:pic>
        <p:nvPicPr>
          <p:cNvPr id="12" name="Рисунок 11" descr="Голова с шестеренками">
            <a:extLst>
              <a:ext uri="{FF2B5EF4-FFF2-40B4-BE49-F238E27FC236}">
                <a16:creationId xmlns:a16="http://schemas.microsoft.com/office/drawing/2014/main" id="{8E53247A-4918-73D7-8FBB-4AC4137922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9606" y="3885340"/>
            <a:ext cx="2759725" cy="275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318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мбар">
            <a:extLst>
              <a:ext uri="{FF2B5EF4-FFF2-40B4-BE49-F238E27FC236}">
                <a16:creationId xmlns:a16="http://schemas.microsoft.com/office/drawing/2014/main" id="{6A8FDEBC-C375-D281-FA26-96578D84E7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9428" y="4778828"/>
            <a:ext cx="1883229" cy="1883229"/>
          </a:xfrm>
          <a:prstGeom prst="rect">
            <a:avLst/>
          </a:prstGeom>
        </p:spPr>
      </p:pic>
      <p:pic>
        <p:nvPicPr>
          <p:cNvPr id="5" name="Рисунок 4" descr="Кролик">
            <a:extLst>
              <a:ext uri="{FF2B5EF4-FFF2-40B4-BE49-F238E27FC236}">
                <a16:creationId xmlns:a16="http://schemas.microsoft.com/office/drawing/2014/main" id="{09447923-D311-EBFB-9148-1CCC98D38B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457" y="639857"/>
            <a:ext cx="2125114" cy="2125114"/>
          </a:xfrm>
          <a:prstGeom prst="rect">
            <a:avLst/>
          </a:prstGeom>
        </p:spPr>
      </p:pic>
      <p:pic>
        <p:nvPicPr>
          <p:cNvPr id="7" name="Рисунок 6" descr="Линия со стрелкой: небольшой изгиб">
            <a:extLst>
              <a:ext uri="{FF2B5EF4-FFF2-40B4-BE49-F238E27FC236}">
                <a16:creationId xmlns:a16="http://schemas.microsoft.com/office/drawing/2014/main" id="{D64A3915-9FB3-87FD-6386-B27C4F513D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31801" y="2307771"/>
            <a:ext cx="1858621" cy="91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485A0E-5EB3-D771-745D-8AA8A89B2B1A}"/>
              </a:ext>
            </a:extLst>
          </p:cNvPr>
          <p:cNvSpPr txBox="1"/>
          <p:nvPr/>
        </p:nvSpPr>
        <p:spPr>
          <a:xfrm>
            <a:off x="3284057" y="2057085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5*8</a:t>
            </a:r>
          </a:p>
        </p:txBody>
      </p:sp>
      <p:pic>
        <p:nvPicPr>
          <p:cNvPr id="9" name="Рисунок 8" descr="Линия со стрелкой: небольшой изгиб">
            <a:extLst>
              <a:ext uri="{FF2B5EF4-FFF2-40B4-BE49-F238E27FC236}">
                <a16:creationId xmlns:a16="http://schemas.microsoft.com/office/drawing/2014/main" id="{6847DB6B-6926-E411-CB10-9205278A19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56915" y="2411028"/>
            <a:ext cx="1858621" cy="914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F8FEE6A-7D6E-78F8-CD9A-325E62BA51E0}"/>
              </a:ext>
            </a:extLst>
          </p:cNvPr>
          <p:cNvSpPr txBox="1"/>
          <p:nvPr/>
        </p:nvSpPr>
        <p:spPr>
          <a:xfrm>
            <a:off x="5409171" y="2067970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7*9</a:t>
            </a:r>
          </a:p>
        </p:txBody>
      </p:sp>
      <p:pic>
        <p:nvPicPr>
          <p:cNvPr id="12" name="Рисунок 11" descr="Линия со стрелкой: небольшой изгиб">
            <a:extLst>
              <a:ext uri="{FF2B5EF4-FFF2-40B4-BE49-F238E27FC236}">
                <a16:creationId xmlns:a16="http://schemas.microsoft.com/office/drawing/2014/main" id="{A3D24DF8-AA2B-7C26-7E0E-E18457513D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0329121">
            <a:off x="6756179" y="2035223"/>
            <a:ext cx="1858621" cy="914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74CD36D-CDC7-7585-31BB-789ECAD54361}"/>
              </a:ext>
            </a:extLst>
          </p:cNvPr>
          <p:cNvSpPr txBox="1"/>
          <p:nvPr/>
        </p:nvSpPr>
        <p:spPr>
          <a:xfrm rot="20072182">
            <a:off x="7057231" y="1714027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3*6</a:t>
            </a:r>
          </a:p>
        </p:txBody>
      </p:sp>
      <p:pic>
        <p:nvPicPr>
          <p:cNvPr id="14" name="Рисунок 13" descr="Линия со стрелкой: небольшой изгиб">
            <a:extLst>
              <a:ext uri="{FF2B5EF4-FFF2-40B4-BE49-F238E27FC236}">
                <a16:creationId xmlns:a16="http://schemas.microsoft.com/office/drawing/2014/main" id="{443C9C39-3632-41F2-CC53-6877481BBF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55443" y="1643337"/>
            <a:ext cx="1858621" cy="9144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47BEC98-F73A-BF9E-EFAE-41CE2FD1D688}"/>
              </a:ext>
            </a:extLst>
          </p:cNvPr>
          <p:cNvSpPr txBox="1"/>
          <p:nvPr/>
        </p:nvSpPr>
        <p:spPr>
          <a:xfrm>
            <a:off x="9048338" y="1289394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2*5</a:t>
            </a:r>
          </a:p>
        </p:txBody>
      </p:sp>
      <p:pic>
        <p:nvPicPr>
          <p:cNvPr id="16" name="Рисунок 15" descr="Линия со стрелкой: небольшой изгиб">
            <a:extLst>
              <a:ext uri="{FF2B5EF4-FFF2-40B4-BE49-F238E27FC236}">
                <a16:creationId xmlns:a16="http://schemas.microsoft.com/office/drawing/2014/main" id="{F15080B9-67BE-7893-2ECC-0A979EC178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8687049">
            <a:off x="8596080" y="2411027"/>
            <a:ext cx="1858621" cy="9144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3A2DAFC-A940-7AFE-68C1-0F682CC130BC}"/>
              </a:ext>
            </a:extLst>
          </p:cNvPr>
          <p:cNvSpPr txBox="1"/>
          <p:nvPr/>
        </p:nvSpPr>
        <p:spPr>
          <a:xfrm rot="19985551">
            <a:off x="8705744" y="2261848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9*9</a:t>
            </a:r>
          </a:p>
        </p:txBody>
      </p:sp>
      <p:pic>
        <p:nvPicPr>
          <p:cNvPr id="18" name="Рисунок 17" descr="Линия со стрелкой: небольшой изгиб">
            <a:extLst>
              <a:ext uri="{FF2B5EF4-FFF2-40B4-BE49-F238E27FC236}">
                <a16:creationId xmlns:a16="http://schemas.microsoft.com/office/drawing/2014/main" id="{C436A1B3-9429-762E-8C2F-295D2DACF6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8968723">
            <a:off x="6997200" y="3283555"/>
            <a:ext cx="1858621" cy="9144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176F645-7F05-C7EE-39AD-3D58F13BBF55}"/>
              </a:ext>
            </a:extLst>
          </p:cNvPr>
          <p:cNvSpPr txBox="1"/>
          <p:nvPr/>
        </p:nvSpPr>
        <p:spPr>
          <a:xfrm rot="19840043">
            <a:off x="7311027" y="3056546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7*2</a:t>
            </a:r>
          </a:p>
        </p:txBody>
      </p:sp>
      <p:pic>
        <p:nvPicPr>
          <p:cNvPr id="20" name="Рисунок 19" descr="Линия со стрелкой: небольшой изгиб">
            <a:extLst>
              <a:ext uri="{FF2B5EF4-FFF2-40B4-BE49-F238E27FC236}">
                <a16:creationId xmlns:a16="http://schemas.microsoft.com/office/drawing/2014/main" id="{376463D2-1247-BE1C-0CC5-FD9D19A08B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8720281">
            <a:off x="5399840" y="4104137"/>
            <a:ext cx="1858621" cy="9144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E0529B3-3B4D-4DD3-A35E-F6CA3A0055B1}"/>
              </a:ext>
            </a:extLst>
          </p:cNvPr>
          <p:cNvSpPr txBox="1"/>
          <p:nvPr/>
        </p:nvSpPr>
        <p:spPr>
          <a:xfrm rot="19904068">
            <a:off x="5736952" y="3887234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8*3</a:t>
            </a:r>
          </a:p>
        </p:txBody>
      </p:sp>
      <p:pic>
        <p:nvPicPr>
          <p:cNvPr id="22" name="Рисунок 21" descr="Линия со стрелкой: небольшой изгиб">
            <a:extLst>
              <a:ext uri="{FF2B5EF4-FFF2-40B4-BE49-F238E27FC236}">
                <a16:creationId xmlns:a16="http://schemas.microsoft.com/office/drawing/2014/main" id="{20E53402-F5A0-077E-4C3A-7F00F5E967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724454" y="5055500"/>
            <a:ext cx="1858621" cy="9144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8104241-73AC-FA02-B78C-59E280CB440E}"/>
              </a:ext>
            </a:extLst>
          </p:cNvPr>
          <p:cNvSpPr txBox="1"/>
          <p:nvPr/>
        </p:nvSpPr>
        <p:spPr>
          <a:xfrm>
            <a:off x="6214005" y="4814818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9*5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7EA477E-E020-4EAA-C82E-13FCAD2D6E0F}"/>
              </a:ext>
            </a:extLst>
          </p:cNvPr>
          <p:cNvSpPr txBox="1"/>
          <p:nvPr/>
        </p:nvSpPr>
        <p:spPr>
          <a:xfrm>
            <a:off x="7989437" y="4915542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2*4</a:t>
            </a:r>
          </a:p>
        </p:txBody>
      </p:sp>
      <p:pic>
        <p:nvPicPr>
          <p:cNvPr id="25" name="Рисунок 24" descr="Линия со стрелкой: небольшой изгиб">
            <a:extLst>
              <a:ext uri="{FF2B5EF4-FFF2-40B4-BE49-F238E27FC236}">
                <a16:creationId xmlns:a16="http://schemas.microsoft.com/office/drawing/2014/main" id="{0E66E3ED-10E5-B0F1-0500-D0707FE37E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63022" y="5258520"/>
            <a:ext cx="1858621" cy="914400"/>
          </a:xfrm>
          <a:prstGeom prst="rect">
            <a:avLst/>
          </a:prstGeom>
        </p:spPr>
      </p:pic>
      <p:pic>
        <p:nvPicPr>
          <p:cNvPr id="26" name="Рисунок 25" descr="Отпечатки лап">
            <a:hlinkClick r:id="rId8" action="ppaction://hlinksldjump"/>
            <a:extLst>
              <a:ext uri="{FF2B5EF4-FFF2-40B4-BE49-F238E27FC236}">
                <a16:creationId xmlns:a16="http://schemas.microsoft.com/office/drawing/2014/main" id="{E22D89E6-754F-5E4B-9121-FE288DED668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68457" y="5943600"/>
            <a:ext cx="914400" cy="9144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3F89C3A-FEED-704A-E554-902EF97C446B}"/>
              </a:ext>
            </a:extLst>
          </p:cNvPr>
          <p:cNvSpPr txBox="1"/>
          <p:nvPr/>
        </p:nvSpPr>
        <p:spPr>
          <a:xfrm>
            <a:off x="3183584" y="142257"/>
            <a:ext cx="6060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Помоги зайцу добраться </a:t>
            </a:r>
          </a:p>
        </p:txBody>
      </p:sp>
    </p:spTree>
    <p:extLst>
      <p:ext uri="{BB962C8B-B14F-4D97-AF65-F5344CB8AC3E}">
        <p14:creationId xmlns:p14="http://schemas.microsoft.com/office/powerpoint/2010/main" val="2385773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B86B551-B69E-299C-0FBC-8BA7BA25D36E}"/>
              </a:ext>
            </a:extLst>
          </p:cNvPr>
          <p:cNvSpPr txBox="1"/>
          <p:nvPr/>
        </p:nvSpPr>
        <p:spPr>
          <a:xfrm>
            <a:off x="2286553" y="1937657"/>
            <a:ext cx="798193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Конец!</a:t>
            </a:r>
          </a:p>
          <a:p>
            <a:pPr algn="ctr"/>
            <a:r>
              <a:rPr lang="ru-RU" sz="6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работу!!!</a:t>
            </a:r>
          </a:p>
        </p:txBody>
      </p:sp>
    </p:spTree>
    <p:extLst>
      <p:ext uri="{BB962C8B-B14F-4D97-AF65-F5344CB8AC3E}">
        <p14:creationId xmlns:p14="http://schemas.microsoft.com/office/powerpoint/2010/main" val="4264875649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Эмблема</Template>
  <TotalTime>118</TotalTime>
  <Words>218</Words>
  <Application>Microsoft Office PowerPoint</Application>
  <PresentationFormat>Широкоэкранный</PresentationFormat>
  <Paragraphs>52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Corbel</vt:lpstr>
      <vt:lpstr>Gill Sans MT</vt:lpstr>
      <vt:lpstr>Impact</vt:lpstr>
      <vt:lpstr>Times New Roman</vt:lpstr>
      <vt:lpstr>Эмблема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Валерия Гриценко</dc:creator>
  <cp:lastModifiedBy>Валерия Гриценко</cp:lastModifiedBy>
  <cp:revision>1</cp:revision>
  <dcterms:created xsi:type="dcterms:W3CDTF">2022-11-27T16:22:26Z</dcterms:created>
  <dcterms:modified xsi:type="dcterms:W3CDTF">2022-11-27T18:21:16Z</dcterms:modified>
</cp:coreProperties>
</file>