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91AFEB-6D08-4111-9420-6DE9A77FC000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687F"/>
    <a:srgbClr val="054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7" autoAdjust="0"/>
    <p:restoredTop sz="94655" autoAdjust="0"/>
  </p:normalViewPr>
  <p:slideViewPr>
    <p:cSldViewPr>
      <p:cViewPr varScale="1">
        <p:scale>
          <a:sx n="77" d="100"/>
          <a:sy n="77" d="100"/>
        </p:scale>
        <p:origin x="9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EE5CE-2F96-4F9E-A6D0-551BC8588B22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86E5F-F335-4DC2-9765-352E814280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B4650-0842-4CC8-8B8D-2CFF8DB8C1D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05695-08E7-4D09-B85A-5E32A1C7F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75000"/>
                <a:alpha val="77000"/>
              </a:schemeClr>
            </a:gs>
            <a:gs pos="10000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683E9-C300-45FF-8FFF-72FD6CE5853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>
            <a:hlinkClick r:id="" action="ppaction://noaction"/>
          </p:cNvPr>
          <p:cNvSpPr/>
          <p:nvPr/>
        </p:nvSpPr>
        <p:spPr>
          <a:xfrm>
            <a:off x="7524328" y="5949280"/>
            <a:ext cx="1405390" cy="694406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9955" y="1852785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проекта: «Олимпийские игры»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03183" y="6296483"/>
            <a:ext cx="29289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г. Волгодонск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779749"/>
            <a:ext cx="39604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Участники: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старшей группы «Ягодка»                             Родители детей старшей группы.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Воспитатель: Смирнова А.А.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89525876504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0536" y="173149"/>
            <a:ext cx="3354384" cy="25157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59832" y="45755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 учреждение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«Колосок»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</TotalTime>
  <Words>41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132</cp:revision>
  <cp:lastPrinted>2021-02-10T16:41:04Z</cp:lastPrinted>
  <dcterms:created xsi:type="dcterms:W3CDTF">2021-01-28T14:50:40Z</dcterms:created>
  <dcterms:modified xsi:type="dcterms:W3CDTF">2022-11-27T14:38:52Z</dcterms:modified>
</cp:coreProperties>
</file>