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2" r:id="rId5"/>
    <p:sldId id="263" r:id="rId6"/>
    <p:sldId id="267" r:id="rId7"/>
    <p:sldId id="266" r:id="rId8"/>
    <p:sldId id="265" r:id="rId9"/>
    <p:sldId id="261" r:id="rId10"/>
    <p:sldId id="271" r:id="rId11"/>
    <p:sldId id="269" r:id="rId12"/>
    <p:sldId id="268" r:id="rId13"/>
    <p:sldId id="273" r:id="rId14"/>
    <p:sldId id="272" r:id="rId15"/>
    <p:sldId id="260" r:id="rId16"/>
  </p:sldIdLst>
  <p:sldSz cx="9144000" cy="6858000" type="screen4x3"/>
  <p:notesSz cx="7102475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4ECC-B4FA-4C54-B2AD-89510DD45B5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B423E-D297-446F-B568-5B650D661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4ECC-B4FA-4C54-B2AD-89510DD45B5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B423E-D297-446F-B568-5B650D661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4ECC-B4FA-4C54-B2AD-89510DD45B5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B423E-D297-446F-B568-5B650D661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4ECC-B4FA-4C54-B2AD-89510DD45B5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B423E-D297-446F-B568-5B650D661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4ECC-B4FA-4C54-B2AD-89510DD45B5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B423E-D297-446F-B568-5B650D661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4ECC-B4FA-4C54-B2AD-89510DD45B5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B423E-D297-446F-B568-5B650D661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4ECC-B4FA-4C54-B2AD-89510DD45B5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B423E-D297-446F-B568-5B650D661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4ECC-B4FA-4C54-B2AD-89510DD45B5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B423E-D297-446F-B568-5B650D661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4ECC-B4FA-4C54-B2AD-89510DD45B5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B423E-D297-446F-B568-5B650D661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4ECC-B4FA-4C54-B2AD-89510DD45B5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B423E-D297-446F-B568-5B650D661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4ECC-B4FA-4C54-B2AD-89510DD45B5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B423E-D297-446F-B568-5B650D661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F4ECC-B4FA-4C54-B2AD-89510DD45B5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B423E-D297-446F-B568-5B650D661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рья\Desktop\Новая папка (3)\552714_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8"/>
            <a:ext cx="7772400" cy="2786081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Monotype Corsiva" pitchFamily="66" charset="0"/>
              </a:rPr>
              <a:t>Опыты и эксперименты  с песком</a:t>
            </a:r>
            <a:endParaRPr lang="ru-RU" sz="6000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16" y="4786322"/>
            <a:ext cx="1714512" cy="1071570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Подготовила </a:t>
            </a:r>
            <a:endParaRPr lang="ru-RU" dirty="0" smtClean="0">
              <a:solidFill>
                <a:schemeClr val="tx1"/>
              </a:solidFill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воспитатель </a:t>
            </a:r>
            <a:endParaRPr lang="ru-RU" dirty="0" smtClean="0">
              <a:solidFill>
                <a:schemeClr val="tx1"/>
              </a:solidFill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Руденко </a:t>
            </a:r>
            <a:r>
              <a:rPr lang="ru-RU" dirty="0" smtClean="0">
                <a:solidFill>
                  <a:schemeClr val="tx1"/>
                </a:solidFill>
              </a:rPr>
              <a:t>Д.Ю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арья\Desktop\Новая папка (3)\depositphotos_5685823-stock-photo-sand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i="1" dirty="0"/>
              <a:t> «Домики для птичек»</a:t>
            </a:r>
            <a:endParaRPr lang="ru-RU" dirty="0"/>
          </a:p>
          <a:p>
            <a:pPr algn="ctr">
              <a:buNone/>
            </a:pPr>
            <a:r>
              <a:rPr lang="ru-RU" i="1" dirty="0"/>
              <a:t>Цель:</a:t>
            </a:r>
            <a:r>
              <a:rPr lang="ru-RU" dirty="0"/>
              <a:t> показать, что в сыром песке можно сделать глубокие ямки палочкой или пальчиком, в сухом песке края ямки осыпаются.</a:t>
            </a:r>
          </a:p>
          <a:p>
            <a:pPr algn="ctr">
              <a:buNone/>
            </a:pPr>
            <a:r>
              <a:rPr lang="ru-RU" i="1" dirty="0"/>
              <a:t>Материал:</a:t>
            </a:r>
            <a:r>
              <a:rPr lang="ru-RU" dirty="0"/>
              <a:t> песочница, сухой и сырой песок, палочки.</a:t>
            </a:r>
          </a:p>
          <a:p>
            <a:pPr algn="ctr">
              <a:buNone/>
            </a:pPr>
            <a:r>
              <a:rPr lang="ru-RU" i="1" dirty="0"/>
              <a:t>Описание:</a:t>
            </a:r>
            <a:r>
              <a:rPr lang="ru-RU" dirty="0"/>
              <a:t> Одну часть песочницы полейте водой, другую — оставить сухой. Предложите сделать шалашики из песка и поселить в них жильцов кто кого хочет.</a:t>
            </a:r>
          </a:p>
          <a:p>
            <a:pPr algn="ctr">
              <a:buNone/>
            </a:pPr>
            <a:r>
              <a:rPr lang="ru-RU" dirty="0"/>
              <a:t>Чтобы в домиках было светло, надо сделать в стенах дырочки — окошечки — пальчиком или палочкой. В домиках из сырого песка они получились ровными, красивыми, большими. В домиках из сухого песка они осыпались, их почти не видно.</a:t>
            </a:r>
          </a:p>
          <a:p>
            <a:pPr algn="ctr">
              <a:buNone/>
            </a:pPr>
            <a:r>
              <a:rPr lang="ru-RU" i="1" dirty="0"/>
              <a:t>Вывод:</a:t>
            </a:r>
            <a:r>
              <a:rPr lang="ru-RU" dirty="0"/>
              <a:t> сухой песок сыпучий, дырочки осыпаются.  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арья\Desktop\Новая папка (3)\depositphotos_5685823-stock-photo-sand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/>
              <a:t>«Вот ведерко, вот совок»</a:t>
            </a:r>
            <a:endParaRPr lang="ru-RU" dirty="0"/>
          </a:p>
          <a:p>
            <a:pPr algn="ctr">
              <a:buNone/>
            </a:pPr>
            <a:r>
              <a:rPr lang="ru-RU" i="1" dirty="0"/>
              <a:t>Цель:</a:t>
            </a:r>
            <a:r>
              <a:rPr lang="ru-RU" dirty="0"/>
              <a:t> Закрепляем знания о свойствах песка: сухой песок рассыпается, принимает форму того предмета, в который его насыпают, его можно просеивать; мокрый песок становится как тесто, из него можно лепить.</a:t>
            </a:r>
          </a:p>
          <a:p>
            <a:pPr algn="ctr">
              <a:buNone/>
            </a:pPr>
            <a:r>
              <a:rPr lang="ru-RU" i="1" dirty="0"/>
              <a:t>Материал:</a:t>
            </a:r>
            <a:r>
              <a:rPr lang="ru-RU" dirty="0"/>
              <a:t> песок, сито, вода, формочки для песка, баночки.</a:t>
            </a:r>
          </a:p>
          <a:p>
            <a:pPr algn="ctr">
              <a:buNone/>
            </a:pPr>
            <a:r>
              <a:rPr lang="ru-RU" i="1" dirty="0"/>
              <a:t>Описание:</a:t>
            </a:r>
            <a:r>
              <a:rPr lang="ru-RU" dirty="0"/>
              <a:t> возьмите сухой и влажный песок и предложите ребенку поставить эксперимент — из какого песка можно лепить, из какого нельзя? После опыта спросите, почему из сухого песка нельзя лепить? А что же можно делать с сухим песком? (Насыпать его в бутылочку, баночку, просеивать через сито.) Отметьте, что он принимает форму емкости, в которую его насыпали. А из влажного песка слепите пирожные и обыграйте их: угостите кукол, продавайте в магазине кулинарии и т. п.</a:t>
            </a:r>
          </a:p>
          <a:p>
            <a:pPr algn="ctr">
              <a:buNone/>
            </a:pPr>
            <a:r>
              <a:rPr lang="ru-RU" dirty="0"/>
              <a:t> Закрепляем: положите изделия из песка сушить. Спросите, почему они опять рассыпаются?</a:t>
            </a:r>
          </a:p>
          <a:p>
            <a:pPr algn="ctr">
              <a:buNone/>
            </a:pPr>
            <a:r>
              <a:rPr lang="ru-RU" dirty="0"/>
              <a:t> Каждый день на прогулке спрашивайте: «Можно ли сегодня лепить из песка или нет, почему?». (Ярко светит солнце — песок сухой; его намочили или шел дождь — песок влажный.) А как при ярком солнце сделать песок влажным? Как сохранить песок сухим при дожде? Размышляйте! Поощряйте своего юного лаборанта.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арья\Desktop\Новая папка (3)\depositphotos_5685823-stock-photo-sand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Полезные стихи о песке, об играх с песком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/>
              <a:t>Вот ведерко, вот совок.</a:t>
            </a:r>
          </a:p>
          <a:p>
            <a:pPr algn="ctr">
              <a:buNone/>
            </a:pPr>
            <a:r>
              <a:rPr lang="ru-RU" dirty="0"/>
              <a:t>Я иду играть в песок.</a:t>
            </a:r>
          </a:p>
          <a:p>
            <a:pPr algn="ctr">
              <a:buNone/>
            </a:pPr>
            <a:r>
              <a:rPr lang="ru-RU" dirty="0"/>
              <a:t>Напеку я без пеней</a:t>
            </a:r>
          </a:p>
          <a:p>
            <a:pPr algn="ctr">
              <a:buNone/>
            </a:pPr>
            <a:r>
              <a:rPr lang="ru-RU" dirty="0"/>
              <a:t>Пирогов и куличей.</a:t>
            </a:r>
          </a:p>
          <a:p>
            <a:pPr algn="ctr">
              <a:buNone/>
            </a:pPr>
            <a:r>
              <a:rPr lang="ru-RU" dirty="0"/>
              <a:t>А из камешков — печенье.</a:t>
            </a:r>
          </a:p>
          <a:p>
            <a:pPr algn="ctr">
              <a:buNone/>
            </a:pPr>
            <a:r>
              <a:rPr lang="ru-RU" dirty="0"/>
              <a:t>Вот какое угощенье!</a:t>
            </a:r>
          </a:p>
          <a:p>
            <a:pPr algn="ctr">
              <a:buNone/>
            </a:pPr>
            <a:r>
              <a:rPr lang="ru-RU" dirty="0"/>
              <a:t>Это все не для ребят,</a:t>
            </a:r>
          </a:p>
          <a:p>
            <a:pPr algn="ctr">
              <a:buNone/>
            </a:pPr>
            <a:r>
              <a:rPr lang="ru-RU" dirty="0"/>
              <a:t>Это куклы все съедят.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арья\Desktop\Новая папка (3)\depositphotos_5685823-stock-photo-sand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472518" cy="584043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***********************************</a:t>
            </a:r>
          </a:p>
          <a:p>
            <a:pPr algn="ctr">
              <a:buNone/>
            </a:pPr>
            <a:r>
              <a:rPr lang="ru-RU" dirty="0" smtClean="0"/>
              <a:t>Мы </a:t>
            </a:r>
            <a:r>
              <a:rPr lang="ru-RU" dirty="0"/>
              <a:t>в песочнице играем,</a:t>
            </a:r>
          </a:p>
          <a:p>
            <a:pPr algn="ctr">
              <a:buNone/>
            </a:pPr>
            <a:r>
              <a:rPr lang="ru-RU" dirty="0"/>
              <a:t>Строим домик из песка,</a:t>
            </a:r>
          </a:p>
          <a:p>
            <a:pPr algn="ctr">
              <a:buNone/>
            </a:pPr>
            <a:r>
              <a:rPr lang="ru-RU" dirty="0"/>
              <a:t>Увлеклись, не замечаем, </a:t>
            </a:r>
          </a:p>
          <a:p>
            <a:pPr algn="ctr">
              <a:buNone/>
            </a:pPr>
            <a:r>
              <a:rPr lang="ru-RU" dirty="0"/>
              <a:t>Что носки полны песка.  </a:t>
            </a:r>
          </a:p>
          <a:p>
            <a:pPr algn="ctr">
              <a:buNone/>
            </a:pPr>
            <a:r>
              <a:rPr lang="ru-RU" dirty="0"/>
              <a:t>Принесли воды в ведёрке,</a:t>
            </a:r>
          </a:p>
          <a:p>
            <a:pPr algn="ctr">
              <a:buNone/>
            </a:pPr>
            <a:r>
              <a:rPr lang="ru-RU" dirty="0"/>
              <a:t>Чтобы не сломался дом,  </a:t>
            </a:r>
          </a:p>
          <a:p>
            <a:pPr algn="ctr">
              <a:buNone/>
            </a:pPr>
            <a:r>
              <a:rPr lang="ru-RU" dirty="0"/>
              <a:t>Красовался на пригорке,          </a:t>
            </a:r>
          </a:p>
          <a:p>
            <a:pPr algn="ctr">
              <a:buNone/>
            </a:pPr>
            <a:r>
              <a:rPr lang="ru-RU" dirty="0"/>
              <a:t>Мы его водой польём.</a:t>
            </a:r>
          </a:p>
          <a:p>
            <a:pPr>
              <a:buNone/>
            </a:pPr>
            <a:r>
              <a:rPr lang="ru-RU" dirty="0" smtClean="0"/>
              <a:t>****************************************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арья\Desktop\Новая папка (3)\depositphotos_5685823-stock-photo-sand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***************************************</a:t>
            </a:r>
          </a:p>
          <a:p>
            <a:pPr algn="ctr">
              <a:buNone/>
            </a:pPr>
            <a:r>
              <a:rPr lang="ru-RU" dirty="0" smtClean="0"/>
              <a:t>Я </a:t>
            </a:r>
            <a:r>
              <a:rPr lang="ru-RU" dirty="0"/>
              <a:t>полил песок водой</a:t>
            </a:r>
          </a:p>
          <a:p>
            <a:pPr algn="ctr">
              <a:buNone/>
            </a:pPr>
            <a:r>
              <a:rPr lang="ru-RU" dirty="0"/>
              <a:t>И сложил его горой</a:t>
            </a:r>
          </a:p>
          <a:p>
            <a:pPr algn="ctr">
              <a:buNone/>
            </a:pPr>
            <a:r>
              <a:rPr lang="ru-RU" dirty="0"/>
              <a:t>Папа взял мою лопатку</a:t>
            </a:r>
          </a:p>
          <a:p>
            <a:pPr algn="ctr">
              <a:buNone/>
            </a:pPr>
            <a:r>
              <a:rPr lang="ru-RU" dirty="0"/>
              <a:t>Разровнял на горке грядку</a:t>
            </a:r>
          </a:p>
          <a:p>
            <a:pPr algn="ctr">
              <a:buNone/>
            </a:pPr>
            <a:r>
              <a:rPr lang="ru-RU" dirty="0"/>
              <a:t>Вышел сказочный дворец-</a:t>
            </a:r>
          </a:p>
          <a:p>
            <a:pPr algn="ctr">
              <a:buNone/>
            </a:pPr>
            <a:r>
              <a:rPr lang="ru-RU" dirty="0" smtClean="0"/>
              <a:t>Ай </a:t>
            </a:r>
            <a:r>
              <a:rPr lang="ru-RU" dirty="0"/>
              <a:t>да папа </a:t>
            </a:r>
            <a:r>
              <a:rPr lang="ru-RU" dirty="0" smtClean="0"/>
              <a:t>молодец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***************************************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Дарья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5939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арья\Desktop\Новая папка (3)\depositphotos_5685823-stock-photo-sand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385765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/>
              <a:t> </a:t>
            </a:r>
            <a:r>
              <a:rPr lang="ru-RU" dirty="0" smtClean="0"/>
              <a:t>Знакомство ребенка с объектами неживой природы происходит практически с самого рождения. Снег, вода, песок и другие неживые объекты приводят малышей в неописуемый восторг. Опыты с природными материалами, особенно для детей дошкольного возраста, являются естественным и самым доступным способом обогащения представлений о природе, развития мыслительных операций, свойств внимания и т.д. Правильно организовав такие опыты для дошкольника, можно ненавязчиво формировать у ребенка знания о качествах и свойствах неживых объектов. </a:t>
            </a:r>
            <a:endParaRPr lang="ru-RU" dirty="0"/>
          </a:p>
        </p:txBody>
      </p:sp>
      <p:pic>
        <p:nvPicPr>
          <p:cNvPr id="2051" name="Picture 3" descr="C:\Users\Дарья\Desktop\Новая папка (3)\unnam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929066"/>
            <a:ext cx="3571900" cy="2678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арья\Desktop\Новая папка (3)\depositphotos_5685823-stock-photo-sand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2976" y="714356"/>
            <a:ext cx="7037428" cy="5271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арья\Desktop\Новая папка (3)\depositphotos_5685823-stock-photo-sand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1"/>
            <a:ext cx="8229600" cy="414340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/>
              <a:t>№1 «Откуда берётся песок»</a:t>
            </a:r>
            <a:endParaRPr lang="ru-RU" dirty="0"/>
          </a:p>
          <a:p>
            <a:pPr algn="ctr">
              <a:buNone/>
            </a:pPr>
            <a:r>
              <a:rPr lang="ru-RU" b="1" dirty="0"/>
              <a:t>Материал:</a:t>
            </a:r>
            <a:r>
              <a:rPr lang="ru-RU" dirty="0"/>
              <a:t> камни, листы белой бумаги, лупа.</a:t>
            </a:r>
          </a:p>
          <a:p>
            <a:pPr algn="ctr">
              <a:buNone/>
            </a:pPr>
            <a:r>
              <a:rPr lang="ru-RU" b="1" dirty="0"/>
              <a:t>Ход эксперимента:</a:t>
            </a:r>
            <a:endParaRPr lang="ru-RU" dirty="0"/>
          </a:p>
          <a:p>
            <a:pPr algn="ctr">
              <a:buNone/>
            </a:pPr>
            <a:r>
              <a:rPr lang="ru-RU" dirty="0"/>
              <a:t>Возьмите 2 камня и постучите ими друг о друга, потрите их над листом бумаге.</a:t>
            </a:r>
          </a:p>
          <a:p>
            <a:pPr lvl="0" algn="ctr">
              <a:buNone/>
            </a:pPr>
            <a:r>
              <a:rPr lang="ru-RU" dirty="0"/>
              <a:t>Как вы думаете, что это сыплется?</a:t>
            </a:r>
          </a:p>
          <a:p>
            <a:pPr lvl="0" algn="ctr">
              <a:buNone/>
            </a:pPr>
            <a:r>
              <a:rPr lang="ru-RU" dirty="0"/>
              <a:t>Возьмите лупы, рассмотрите это.</a:t>
            </a:r>
          </a:p>
          <a:p>
            <a:pPr lvl="0" algn="ctr">
              <a:buNone/>
            </a:pPr>
            <a:r>
              <a:rPr lang="ru-RU" dirty="0"/>
              <a:t>Как мы получили песок?</a:t>
            </a:r>
          </a:p>
          <a:p>
            <a:pPr lvl="0" algn="ctr">
              <a:buNone/>
            </a:pPr>
            <a:r>
              <a:rPr lang="ru-RU" dirty="0"/>
              <a:t>Как в природе появляется песок?</a:t>
            </a:r>
          </a:p>
          <a:p>
            <a:pPr algn="ctr">
              <a:buNone/>
            </a:pPr>
            <a:r>
              <a:rPr lang="ru-RU" b="1" dirty="0"/>
              <a:t>Вывод: </a:t>
            </a:r>
            <a:r>
              <a:rPr lang="ru-RU" dirty="0"/>
              <a:t>Ветер, вода разрушают камни, в результате чего и появляется песок.</a:t>
            </a:r>
          </a:p>
        </p:txBody>
      </p:sp>
      <p:pic>
        <p:nvPicPr>
          <p:cNvPr id="4098" name="Picture 2" descr="C:\Users\Дарья\Desktop\Новая папка (3)\684cd2d935cb679d604237600a4fb0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4286256"/>
            <a:ext cx="3476616" cy="23189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арья\Desktop\Новая папка (3)\depositphotos_5685823-stock-photo-sand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1"/>
            <a:ext cx="8229600" cy="4357718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/>
              <a:t>№2 «Из чего состоит песок»</a:t>
            </a:r>
            <a:endParaRPr lang="ru-RU" dirty="0"/>
          </a:p>
          <a:p>
            <a:pPr algn="ctr">
              <a:buNone/>
            </a:pPr>
            <a:r>
              <a:rPr lang="ru-RU" b="1" dirty="0"/>
              <a:t>Материал: </a:t>
            </a:r>
            <a:r>
              <a:rPr lang="ru-RU" dirty="0"/>
              <a:t>стаканчики с песком, листы белой бумаги, лупы.</a:t>
            </a:r>
          </a:p>
          <a:p>
            <a:pPr algn="ctr">
              <a:buNone/>
            </a:pPr>
            <a:r>
              <a:rPr lang="ru-RU" b="1" dirty="0"/>
              <a:t>Ход эксперимента:</a:t>
            </a:r>
            <a:endParaRPr lang="ru-RU" dirty="0"/>
          </a:p>
          <a:p>
            <a:pPr algn="ctr">
              <a:buNone/>
            </a:pPr>
            <a:r>
              <a:rPr lang="ru-RU" dirty="0"/>
              <a:t>Насыпьте песок на листок бумаге, с помощью лупы рассмотрите его.</a:t>
            </a:r>
          </a:p>
          <a:p>
            <a:pPr lvl="0" algn="ctr">
              <a:buNone/>
            </a:pPr>
            <a:r>
              <a:rPr lang="ru-RU" dirty="0"/>
              <a:t>Из чего состоит песок? (зёрнышек – песчинок)</a:t>
            </a:r>
          </a:p>
          <a:p>
            <a:pPr lvl="0" algn="ctr">
              <a:buNone/>
            </a:pPr>
            <a:r>
              <a:rPr lang="ru-RU" dirty="0"/>
              <a:t>Как выглядят песчинки?</a:t>
            </a:r>
          </a:p>
          <a:p>
            <a:pPr lvl="0" algn="ctr">
              <a:buNone/>
            </a:pPr>
            <a:r>
              <a:rPr lang="ru-RU" dirty="0"/>
              <a:t>Похожи ли песчинки одна на другую?</a:t>
            </a:r>
          </a:p>
          <a:p>
            <a:pPr algn="ctr">
              <a:buNone/>
            </a:pPr>
            <a:r>
              <a:rPr lang="ru-RU" dirty="0"/>
              <a:t>Чтобы получилось большая горка песка нужно очень много песка.</a:t>
            </a:r>
          </a:p>
          <a:p>
            <a:pPr algn="ctr">
              <a:buNone/>
            </a:pPr>
            <a:r>
              <a:rPr lang="ru-RU" b="1" dirty="0"/>
              <a:t>Вывод: </a:t>
            </a:r>
            <a:r>
              <a:rPr lang="ru-RU" dirty="0"/>
              <a:t>Песок состоит из мелких песчинок, которые не прилипают друг к другу.</a:t>
            </a:r>
          </a:p>
        </p:txBody>
      </p:sp>
      <p:pic>
        <p:nvPicPr>
          <p:cNvPr id="5122" name="Picture 2" descr="C:\Users\Дарья\Desktop\Новая папка (3)\unnamed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857488"/>
            <a:ext cx="4214842" cy="2807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арья\Desktop\Новая папка (3)\depositphotos_5685823-stock-photo-sand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385765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/>
              <a:t>№3 «Легко ли сыпется песок»</a:t>
            </a:r>
            <a:endParaRPr lang="ru-RU" dirty="0"/>
          </a:p>
          <a:p>
            <a:pPr algn="ctr">
              <a:buNone/>
            </a:pPr>
            <a:r>
              <a:rPr lang="ru-RU" b="1" dirty="0"/>
              <a:t>Материал: </a:t>
            </a:r>
            <a:r>
              <a:rPr lang="ru-RU" dirty="0"/>
              <a:t>подносы с песком.</a:t>
            </a:r>
          </a:p>
          <a:p>
            <a:pPr algn="ctr">
              <a:buNone/>
            </a:pPr>
            <a:r>
              <a:rPr lang="ru-RU" b="1" dirty="0"/>
              <a:t>Ход эксперимента:</a:t>
            </a:r>
            <a:endParaRPr lang="ru-RU" dirty="0"/>
          </a:p>
          <a:p>
            <a:pPr algn="ctr">
              <a:buNone/>
            </a:pPr>
            <a:r>
              <a:rPr lang="ru-RU" dirty="0"/>
              <a:t>Предложить набрать в кулачок горсть песка и выпустить его маленькой струйкой.</a:t>
            </a:r>
          </a:p>
          <a:p>
            <a:pPr lvl="0" algn="ctr">
              <a:buNone/>
            </a:pPr>
            <a:r>
              <a:rPr lang="ru-RU" dirty="0"/>
              <a:t>Легко ли он сыпется?</a:t>
            </a:r>
          </a:p>
          <a:p>
            <a:pPr algn="ctr">
              <a:buNone/>
            </a:pPr>
            <a:r>
              <a:rPr lang="ru-RU" b="1" dirty="0"/>
              <a:t>Вывод: </a:t>
            </a:r>
            <a:r>
              <a:rPr lang="ru-RU" dirty="0"/>
              <a:t>сухой песок легко сыпется и рассыпается на песчинки.</a:t>
            </a:r>
          </a:p>
        </p:txBody>
      </p:sp>
      <p:pic>
        <p:nvPicPr>
          <p:cNvPr id="6146" name="Picture 2" descr="C:\Users\Дарья\Desktop\Новая папка (3)\fb62e8689522e047270872296e9bc9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4063731"/>
            <a:ext cx="3357586" cy="27942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арья\Desktop\Новая папка (3)\depositphotos_5685823-stock-photo-sand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7"/>
            <a:ext cx="8229600" cy="328614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/>
              <a:t>№4 </a:t>
            </a:r>
            <a:r>
              <a:rPr lang="ru-RU" b="1" dirty="0"/>
              <a:t>«Куда исчезла вода»</a:t>
            </a:r>
            <a:endParaRPr lang="ru-RU" dirty="0"/>
          </a:p>
          <a:p>
            <a:pPr algn="ctr">
              <a:buNone/>
            </a:pPr>
            <a:r>
              <a:rPr lang="ru-RU" b="1" dirty="0"/>
              <a:t>Материал: </a:t>
            </a:r>
            <a:r>
              <a:rPr lang="ru-RU" dirty="0"/>
              <a:t>стаканчики с песком и водой.</a:t>
            </a:r>
          </a:p>
          <a:p>
            <a:pPr algn="ctr">
              <a:buNone/>
            </a:pPr>
            <a:r>
              <a:rPr lang="ru-RU" b="1" dirty="0"/>
              <a:t>Ход эксперимента:</a:t>
            </a:r>
            <a:endParaRPr lang="ru-RU" dirty="0"/>
          </a:p>
          <a:p>
            <a:pPr algn="ctr">
              <a:buNone/>
            </a:pPr>
            <a:r>
              <a:rPr lang="ru-RU" dirty="0"/>
              <a:t>В стаканчик с песком нальём воды. Потрогаем песок.</a:t>
            </a:r>
          </a:p>
          <a:p>
            <a:pPr lvl="0" algn="ctr">
              <a:buNone/>
            </a:pPr>
            <a:r>
              <a:rPr lang="ru-RU" dirty="0"/>
              <a:t>Каким он стал?</a:t>
            </a:r>
          </a:p>
          <a:p>
            <a:pPr lvl="0" algn="ctr">
              <a:buNone/>
            </a:pPr>
            <a:r>
              <a:rPr lang="ru-RU" dirty="0"/>
              <a:t>Куда исчезла вода?</a:t>
            </a:r>
          </a:p>
          <a:p>
            <a:pPr algn="ctr">
              <a:buNone/>
            </a:pPr>
            <a:r>
              <a:rPr lang="ru-RU" b="1" dirty="0"/>
              <a:t>Вывод:</a:t>
            </a:r>
            <a:r>
              <a:rPr lang="ru-RU" dirty="0"/>
              <a:t> вода быстро впитывается в песок.</a:t>
            </a:r>
          </a:p>
          <a:p>
            <a:endParaRPr lang="ru-RU" dirty="0"/>
          </a:p>
        </p:txBody>
      </p:sp>
      <p:pic>
        <p:nvPicPr>
          <p:cNvPr id="7170" name="Picture 2" descr="C:\Users\Дарья\Desktop\Новая папка (3)\unnamed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3609975"/>
            <a:ext cx="4876800" cy="3248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арья\Desktop\Новая папка (3)\depositphotos_5685823-stock-photo-sand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14291"/>
            <a:ext cx="8229600" cy="3357586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/>
              <a:t>№5 «Лепим из песка»</a:t>
            </a:r>
            <a:endParaRPr lang="ru-RU" dirty="0"/>
          </a:p>
          <a:p>
            <a:pPr algn="ctr">
              <a:buNone/>
            </a:pPr>
            <a:r>
              <a:rPr lang="ru-RU" b="1" dirty="0"/>
              <a:t>Материал: </a:t>
            </a:r>
            <a:r>
              <a:rPr lang="ru-RU" dirty="0"/>
              <a:t>подносы с мокрым песком.</a:t>
            </a:r>
          </a:p>
          <a:p>
            <a:pPr algn="ctr">
              <a:buNone/>
            </a:pPr>
            <a:r>
              <a:rPr lang="ru-RU" b="1" dirty="0"/>
              <a:t>Ход эксперимента:</a:t>
            </a:r>
            <a:endParaRPr lang="ru-RU" dirty="0"/>
          </a:p>
          <a:p>
            <a:pPr algn="ctr">
              <a:buNone/>
            </a:pPr>
            <a:r>
              <a:rPr lang="ru-RU" dirty="0"/>
              <a:t>Попробуем слепить из мокрого песка шарики, колбаски. Оставить до высыхания</a:t>
            </a:r>
          </a:p>
          <a:p>
            <a:pPr lvl="0" algn="ctr">
              <a:buNone/>
            </a:pPr>
            <a:r>
              <a:rPr lang="ru-RU" dirty="0"/>
              <a:t>Что происходит с поделками из песка после высыхания?</a:t>
            </a:r>
          </a:p>
          <a:p>
            <a:pPr algn="ctr">
              <a:buNone/>
            </a:pPr>
            <a:r>
              <a:rPr lang="ru-RU" b="1" dirty="0"/>
              <a:t>Вывод: </a:t>
            </a:r>
            <a:r>
              <a:rPr lang="ru-RU" dirty="0"/>
              <a:t>Из мокрого песка можно лепить, но после высыхания он рассыпается.</a:t>
            </a:r>
          </a:p>
        </p:txBody>
      </p:sp>
      <p:pic>
        <p:nvPicPr>
          <p:cNvPr id="8194" name="Picture 2" descr="C:\Users\Дарья\Desktop\Новая папка (3)\unnam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200400"/>
            <a:ext cx="48768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арья\Desktop\Новая папка (3)\depositphotos_5685823-stock-photo-sand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1"/>
            <a:ext cx="8229600" cy="321471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/>
              <a:t>№6 «Мокрый песок принимает любую нужную форму»</a:t>
            </a:r>
            <a:endParaRPr lang="ru-RU" dirty="0"/>
          </a:p>
          <a:p>
            <a:pPr algn="ctr">
              <a:buNone/>
            </a:pPr>
            <a:r>
              <a:rPr lang="ru-RU" b="1" dirty="0"/>
              <a:t>Материал: </a:t>
            </a:r>
            <a:r>
              <a:rPr lang="ru-RU" dirty="0"/>
              <a:t>поднос с мокрым песком, различные формочки.</a:t>
            </a:r>
          </a:p>
          <a:p>
            <a:pPr algn="ctr">
              <a:buNone/>
            </a:pPr>
            <a:r>
              <a:rPr lang="ru-RU" b="1" dirty="0"/>
              <a:t>Ход эксперимента:</a:t>
            </a:r>
            <a:endParaRPr lang="ru-RU" dirty="0"/>
          </a:p>
          <a:p>
            <a:pPr algn="ctr">
              <a:buNone/>
            </a:pPr>
            <a:r>
              <a:rPr lang="ru-RU" dirty="0"/>
              <a:t>Насыплем мокрый песок в формочки, сделаем фигурки.</a:t>
            </a:r>
          </a:p>
          <a:p>
            <a:pPr lvl="0" algn="ctr">
              <a:buNone/>
            </a:pPr>
            <a:r>
              <a:rPr lang="ru-RU" dirty="0"/>
              <a:t>Какие фигурки получились?</a:t>
            </a:r>
          </a:p>
          <a:p>
            <a:pPr lvl="0" algn="ctr">
              <a:buNone/>
            </a:pPr>
            <a:r>
              <a:rPr lang="ru-RU" dirty="0"/>
              <a:t>Из какого песка удалось сделать фигурки?</a:t>
            </a:r>
          </a:p>
          <a:p>
            <a:pPr algn="ctr">
              <a:buNone/>
            </a:pPr>
            <a:r>
              <a:rPr lang="ru-RU" b="1" dirty="0"/>
              <a:t>Вывод:</a:t>
            </a:r>
            <a:r>
              <a:rPr lang="ru-RU" dirty="0"/>
              <a:t> Мокрый песок принимает любую форму.</a:t>
            </a:r>
          </a:p>
        </p:txBody>
      </p:sp>
      <p:pic>
        <p:nvPicPr>
          <p:cNvPr id="9218" name="Picture 2" descr="C:\Users\Дарья\Desktop\Новая папка (3)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286124"/>
            <a:ext cx="3214710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248</Words>
  <Application>Microsoft Office PowerPoint</Application>
  <PresentationFormat>Экран (4:3)</PresentationFormat>
  <Paragraphs>89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Опыты и эксперименты  с песком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Полезные стихи о песке, об играх с песком</vt:lpstr>
      <vt:lpstr>Слайд 13</vt:lpstr>
      <vt:lpstr>Слайд 14</vt:lpstr>
      <vt:lpstr>Слайд 15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Опыты и эксперименты  с песком</dc:title>
  <dc:creator>Дарья</dc:creator>
  <cp:lastModifiedBy>Дарья</cp:lastModifiedBy>
  <cp:revision>3</cp:revision>
  <dcterms:created xsi:type="dcterms:W3CDTF">2021-07-13T08:47:02Z</dcterms:created>
  <dcterms:modified xsi:type="dcterms:W3CDTF">2021-09-21T14:18:06Z</dcterms:modified>
</cp:coreProperties>
</file>