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4" r:id="rId9"/>
    <p:sldId id="275" r:id="rId10"/>
    <p:sldId id="278" r:id="rId11"/>
    <p:sldId id="279" r:id="rId12"/>
    <p:sldId id="265" r:id="rId13"/>
    <p:sldId id="266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0E0F8-69A0-4713-B3A6-D54C2EF74D62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A34CB-A388-4F8A-91BD-8DCA366E9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5F481-29D0-4644-8EDA-F6AE8D6F8FA9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ED6EE-A5D1-479B-A72C-E797A7BD9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F5BD-4EBB-4F77-A37E-0E4A3D21BA93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05E5-D914-4FCD-9E59-CA755E724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09B1-C927-4689-B95A-56BFB51606BF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9786-7252-4006-A32A-7037BD239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7464A-2E54-481E-9712-3EE4FDF4E93A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96019-8819-4F3C-9C40-D26A5ACB7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871FA-1ECD-4E6F-A5A5-B8B41E4C3D60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A68A7-C3ED-49D1-BDFE-26FCC5D25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2D02D-DC7F-45F4-829F-D6E6222E3C3F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80DCD-9AFB-4E39-9F1C-07DB252CE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14D1-190C-4E52-B773-682CB5D01F39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069F7-CD82-4BE9-B013-CD9C29F7A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07397-2B87-426F-BB18-4BA08B17E00F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16D02-68E4-4802-9AEC-5073F6560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3ED0-2BAA-4F96-A460-3FDACCE063B9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2C178-548D-40BA-B1D4-5A698CFA6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7F329-9FEE-41BE-BC57-B41BD3692975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2105-B43C-4A86-88C9-50E5A59CD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CD265B-00B8-4B90-8139-3E642DE03D3C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8F1F47-0BDB-422A-BDF8-B9F3FC8E8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55775" y="1287463"/>
            <a:ext cx="7978775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5908" y="3179297"/>
            <a:ext cx="6358598" cy="1117405"/>
          </a:xfrm>
        </p:spPr>
        <p:txBody>
          <a:bodyPr/>
          <a:lstStyle/>
          <a:p>
            <a:pPr eaLnBrk="1" hangingPunct="1"/>
            <a:r>
              <a:rPr lang="ru-RU" sz="4000" b="1" smtClean="0"/>
              <a:t>«Оздоровительно -игровой час» в старшей группе «Мотыльки» </a:t>
            </a:r>
            <a:r>
              <a:rPr lang="ru-RU" sz="3200" b="1" smtClean="0"/>
              <a:t>воспитатель Черкасова И.С.</a:t>
            </a: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601788" y="4254500"/>
            <a:ext cx="9144001" cy="1655763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6" name="Рисунок 5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4575" y="49688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numSld="999" showWhenStopped="0">
                <p:cTn id="1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90538"/>
            <a:ext cx="9144000" cy="577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ctrTitle"/>
          </p:nvPr>
        </p:nvSpPr>
        <p:spPr>
          <a:xfrm>
            <a:off x="1524000" y="1501775"/>
            <a:ext cx="9144000" cy="1282700"/>
          </a:xfrm>
        </p:spPr>
        <p:txBody>
          <a:bodyPr/>
          <a:lstStyle/>
          <a:p>
            <a:pPr eaLnBrk="1" hangingPunct="1"/>
            <a:r>
              <a:rPr lang="ru-RU" smtClean="0"/>
              <a:t>Закаливание-мытьё рук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Закаливание-система </a:t>
            </a:r>
            <a:r>
              <a:rPr lang="ru-RU" dirty="0"/>
              <a:t>мероприятий, направленных на повышение устойчивости организма ребенка ко всем неблагоприятным факторам внешней среды. Цель закаливания: </a:t>
            </a:r>
            <a:r>
              <a:rPr lang="ru-RU" dirty="0" smtClean="0"/>
              <a:t>укрепление </a:t>
            </a:r>
            <a:r>
              <a:rPr lang="ru-RU" dirty="0"/>
              <a:t>здоровья детей -развитие выносливости организма при изменении факторов внешней среды - повышение сопротивляемости организма</a:t>
            </a:r>
            <a:r>
              <a:rPr lang="ru-RU" dirty="0" smtClean="0"/>
              <a:t>. Закаливание</a:t>
            </a:r>
            <a:r>
              <a:rPr lang="ru-RU" dirty="0"/>
              <a:t> не лечит, а предупреждает болезнь, и в этом его важнейшая профилактическая роль</a:t>
            </a: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47775" y="365125"/>
            <a:ext cx="101060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622343" y="1567367"/>
            <a:ext cx="2663695" cy="3551594"/>
          </a:xfrm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962314" y="1760370"/>
            <a:ext cx="2685042" cy="3580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4" name="Содержимое 8"/>
          <p:cNvSpPr>
            <a:spLocks noGrp="1"/>
          </p:cNvSpPr>
          <p:nvPr>
            <p:ph sz="half" idx="2"/>
          </p:nvPr>
        </p:nvSpPr>
        <p:spPr>
          <a:xfrm>
            <a:off x="6654800" y="1825625"/>
            <a:ext cx="4699000" cy="41243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1825" y="831850"/>
            <a:ext cx="8766175" cy="525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ctrTitle"/>
          </p:nvPr>
        </p:nvSpPr>
        <p:spPr>
          <a:xfrm>
            <a:off x="1524000" y="695325"/>
            <a:ext cx="9144000" cy="1692275"/>
          </a:xfrm>
        </p:spPr>
        <p:txBody>
          <a:bodyPr/>
          <a:lstStyle/>
          <a:p>
            <a:pPr eaLnBrk="1" hangingPunct="1"/>
            <a:r>
              <a:rPr lang="ru-RU" smtClean="0"/>
              <a:t>Гимнастика после сна</a:t>
            </a:r>
          </a:p>
        </p:txBody>
      </p:sp>
      <p:sp>
        <p:nvSpPr>
          <p:cNvPr id="13316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3506788" y="2943225"/>
            <a:ext cx="6196012" cy="2325688"/>
          </a:xfrm>
          <a:solidFill>
            <a:srgbClr val="FFFFFF"/>
          </a:solidFill>
        </p:spPr>
        <p:txBody>
          <a:bodyPr lIns="0" tIns="107916" rIns="0" bIns="0" anchor="ctr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Г</a:t>
            </a:r>
            <a:r>
              <a:rPr lang="ru-RU" altLang="ru-RU" sz="1400" b="1" smtClean="0">
                <a:solidFill>
                  <a:srgbClr val="333333"/>
                </a:solidFill>
                <a:latin typeface="YS Text"/>
              </a:rPr>
              <a:t>имнастика</a:t>
            </a: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 </a:t>
            </a:r>
            <a:r>
              <a:rPr lang="ru-RU" altLang="ru-RU" sz="1400" b="1" smtClean="0">
                <a:solidFill>
                  <a:srgbClr val="333333"/>
                </a:solidFill>
                <a:latin typeface="YS Text"/>
              </a:rPr>
              <a:t>после</a:t>
            </a: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 дневного </a:t>
            </a:r>
            <a:r>
              <a:rPr lang="ru-RU" altLang="ru-RU" sz="1400" b="1" smtClean="0">
                <a:solidFill>
                  <a:srgbClr val="333333"/>
                </a:solidFill>
                <a:latin typeface="YS Text"/>
              </a:rPr>
              <a:t>сна</a:t>
            </a: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 :</a:t>
            </a:r>
            <a:endParaRPr lang="ru-RU" altLang="ru-RU" sz="1400" smtClean="0"/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AutoNum type="arabicPeriod"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Увеличение тонуса нервной системы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AutoNum type="arabicPeriod" startAt="2"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Укрепление мышечного тонуса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AutoNum type="arabicPeriod" startAt="3"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Профилактике нарушений опорно – двигательного аппарата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AutoNum type="arabicPeriod" startAt="4"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Профилактике простудных заболеваний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AutoNum type="arabicPeriod" startAt="5"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Развитие физических навыков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AutoNum type="arabicPeriod" startAt="6"/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Сохранение положительных эмоций при выполнении физических упражнений и прочих режимных моментов во второй половине дня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altLang="ru-RU" sz="1400" smtClean="0">
                <a:solidFill>
                  <a:srgbClr val="333333"/>
                </a:solidFill>
                <a:latin typeface="YS Text"/>
              </a:rPr>
              <a:t>7.Воспитание привычки здорового образа жизни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365125"/>
            <a:ext cx="10515600" cy="5811838"/>
          </a:xfrm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637421" y="1546521"/>
            <a:ext cx="2693041" cy="3590722"/>
          </a:xfrm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636224" y="1467614"/>
            <a:ext cx="4304435" cy="2963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33588" y="866775"/>
            <a:ext cx="8966200" cy="50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66775"/>
            <a:ext cx="9144000" cy="14970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Ходьба по массажным дорожкам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2813" y="2921000"/>
            <a:ext cx="7215187" cy="2238375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200" dirty="0" smtClean="0"/>
              <a:t>Цель</a:t>
            </a:r>
            <a:r>
              <a:rPr lang="ru-RU" sz="2200" dirty="0"/>
              <a:t>: способствовать быстрому и комфортному пробуждению детей после сна</a:t>
            </a:r>
            <a:r>
              <a:rPr lang="ru-RU" sz="2200" b="1" dirty="0"/>
              <a:t>.</a:t>
            </a:r>
            <a:r>
              <a:rPr lang="ru-RU" sz="2200" dirty="0"/>
              <a:t> Задачи гимнастики после сна: увеличить тонус нервной системы; укрепить мышечный тонус; способствовать профилактике нарушений опорно-двигательного аппарата; способствовать профилактике простудных заболеваний; развитие физических навыков; сохранить положительные эмоции при выполнении физических упражнений и прочих режимных моментов во второй половине дня.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49375" y="365125"/>
            <a:ext cx="10004425" cy="5529263"/>
          </a:xfrm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 rot="5400000">
            <a:off x="4090636" y="1536025"/>
            <a:ext cx="4437445" cy="3305907"/>
          </a:xfrm>
          <a:effectLst>
            <a:softEdge rad="112500"/>
          </a:effec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5575" y="365125"/>
            <a:ext cx="9928225" cy="5486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063" y="941388"/>
            <a:ext cx="10515600" cy="4889500"/>
          </a:xfrm>
        </p:spPr>
        <p:txBody>
          <a:bodyPr/>
          <a:lstStyle/>
          <a:p>
            <a:pPr algn="ctr" eaLnBrk="1" hangingPunct="1"/>
            <a:r>
              <a:rPr lang="ru-RU" smtClean="0"/>
              <a:t>Будьте здоровы!</a:t>
            </a:r>
          </a:p>
        </p:txBody>
      </p:sp>
      <p:sp>
        <p:nvSpPr>
          <p:cNvPr id="17412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7888" y="844550"/>
            <a:ext cx="8099425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ctrTitle"/>
          </p:nvPr>
        </p:nvSpPr>
        <p:spPr>
          <a:xfrm>
            <a:off x="1804988" y="630238"/>
            <a:ext cx="9144000" cy="2387600"/>
          </a:xfrm>
        </p:spPr>
        <p:txBody>
          <a:bodyPr/>
          <a:lstStyle/>
          <a:p>
            <a:pPr eaLnBrk="1" hangingPunct="1"/>
            <a:r>
              <a:rPr lang="ru-RU" smtClean="0"/>
              <a:t>Физкультминутка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Физкультминутка </a:t>
            </a:r>
            <a:r>
              <a:rPr lang="ru-RU" dirty="0"/>
              <a:t>является одним из обязательных, продуманных элементов в образовательной деятельности с детьми дошкольного возраста. Целью проведения физкультминуток является способность оздоровления детей. Основными задачами </a:t>
            </a:r>
            <a:r>
              <a:rPr lang="ru-RU" dirty="0" smtClean="0"/>
              <a:t>физкультминутки</a:t>
            </a:r>
            <a:r>
              <a:rPr lang="ru-RU" dirty="0"/>
              <a:t> </a:t>
            </a:r>
            <a:r>
              <a:rPr lang="ru-RU" dirty="0" smtClean="0"/>
              <a:t>являются- </a:t>
            </a:r>
            <a:r>
              <a:rPr lang="ru-RU" dirty="0"/>
              <a:t>снять усталость и напряжение; - внести эмоциональный заряд; - совершенствовать общую моторику; - выработать четкие координированные действия во взаимосвязи с речью.</a:t>
            </a: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365125"/>
            <a:ext cx="10247313" cy="553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528603" y="1050153"/>
            <a:ext cx="5212185" cy="4186628"/>
          </a:xfrm>
          <a:effectLst>
            <a:softEdge rad="112500"/>
          </a:effectLst>
        </p:spPr>
      </p:pic>
      <p:sp>
        <p:nvSpPr>
          <p:cNvPr id="4101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1613" y="576263"/>
            <a:ext cx="9105900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00137" y="1393503"/>
            <a:ext cx="4637138" cy="3656799"/>
          </a:xfrm>
          <a:effectLst>
            <a:softEdge rad="112500"/>
          </a:effectLst>
        </p:spPr>
      </p:pic>
      <p:pic>
        <p:nvPicPr>
          <p:cNvPr id="8" name="Рисунок 7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40175" y="80930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04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3" y="614363"/>
            <a:ext cx="10358437" cy="611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1104900" y="-250825"/>
            <a:ext cx="10515600" cy="2852738"/>
          </a:xfrm>
        </p:spPr>
        <p:txBody>
          <a:bodyPr/>
          <a:lstStyle/>
          <a:p>
            <a:pPr algn="ctr" eaLnBrk="1" hangingPunct="1"/>
            <a:r>
              <a:rPr lang="ru-RU" smtClean="0"/>
              <a:t>Пальчиковая гимнастика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3688" y="2906713"/>
            <a:ext cx="9598025" cy="23193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333333"/>
                </a:solidFill>
                <a:latin typeface="YS Text"/>
              </a:rPr>
              <a:t>Пальчиковая</a:t>
            </a:r>
            <a:r>
              <a:rPr lang="ru-RU" dirty="0" smtClean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 smtClean="0">
                <a:solidFill>
                  <a:srgbClr val="333333"/>
                </a:solidFill>
                <a:latin typeface="YS Text"/>
              </a:rPr>
              <a:t>гимнастика</a:t>
            </a:r>
            <a:r>
              <a:rPr lang="ru-RU" dirty="0" smtClean="0">
                <a:solidFill>
                  <a:srgbClr val="333333"/>
                </a:solidFill>
                <a:latin typeface="YS Text"/>
              </a:rPr>
              <a:t> – </a:t>
            </a:r>
            <a:r>
              <a:rPr lang="ru-RU" sz="1900" dirty="0" smtClean="0">
                <a:solidFill>
                  <a:schemeClr val="tx1"/>
                </a:solidFill>
              </a:rPr>
              <a:t>развитие и совершенствование тонких дифференцированных движений пальцев и кистей рук детей дошкольного возраста в период подготовки к школьному обучению, это </a:t>
            </a:r>
            <a:r>
              <a:rPr lang="ru-RU" sz="1900" dirty="0">
                <a:solidFill>
                  <a:schemeClr val="tx1"/>
                </a:solidFill>
              </a:rPr>
              <a:t>кратковременные физические упражнения, проводимые с целью предупреждения утомления, восстановления умственной </a:t>
            </a:r>
            <a:r>
              <a:rPr lang="ru-RU" sz="1900" dirty="0" smtClean="0">
                <a:solidFill>
                  <a:schemeClr val="tx1"/>
                </a:solidFill>
              </a:rPr>
              <a:t>работоспособности.</a:t>
            </a:r>
            <a:endParaRPr lang="ru-RU" sz="1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1438" y="365125"/>
            <a:ext cx="10012362" cy="565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23056" y="1349495"/>
            <a:ext cx="2866089" cy="3939957"/>
          </a:xfrm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055004" y="1349493"/>
            <a:ext cx="2692122" cy="3700809"/>
          </a:xfrm>
          <a:effectLst>
            <a:softEdge rad="112500"/>
          </a:effec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1125" y="463550"/>
            <a:ext cx="9972675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419996" y="2039815"/>
            <a:ext cx="4120287" cy="3090216"/>
          </a:xfrm>
          <a:effectLst>
            <a:softEdge rad="112500"/>
          </a:effectLst>
        </p:spPr>
      </p:pic>
      <p:pic>
        <p:nvPicPr>
          <p:cNvPr id="6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666379" y="1017111"/>
            <a:ext cx="3571875" cy="2676525"/>
          </a:xfrm>
          <a:effectLst>
            <a:softEdge rad="112500"/>
          </a:effec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300" y="682625"/>
            <a:ext cx="9266238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04975"/>
          </a:xfrm>
        </p:spPr>
        <p:txBody>
          <a:bodyPr/>
          <a:lstStyle/>
          <a:p>
            <a:pPr eaLnBrk="1" hangingPunct="1"/>
            <a:r>
              <a:rPr lang="ru-RU" smtClean="0"/>
              <a:t>Прогулка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Прогулка</a:t>
            </a:r>
            <a:r>
              <a:rPr lang="ru-RU" dirty="0"/>
              <a:t> – режимный момент жизнедеятельности детей в детском саду. Цель прогулки – укрепление здоровья, профилактика утомления, физическое, познавательное, речевое, социально-коммуникативное, художественно-эстетическое развитие детей, восстановление сниженных в процессе деятельности функциональных ресурсов организма.</a:t>
            </a: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365125"/>
            <a:ext cx="10515600" cy="5811838"/>
          </a:xfrm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138684" y="1446664"/>
            <a:ext cx="5624294" cy="3372710"/>
          </a:xfrm>
          <a:effectLst>
            <a:softEdge rad="112500"/>
          </a:effectLst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54</Words>
  <Application>Microsoft Office PowerPoint</Application>
  <PresentationFormat>Произвольный</PresentationFormat>
  <Paragraphs>22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 Light</vt:lpstr>
      <vt:lpstr>Calibri</vt:lpstr>
      <vt:lpstr>YS Text</vt:lpstr>
      <vt:lpstr>Тема Office</vt:lpstr>
      <vt:lpstr>«Оздоровительно -игровой час» в старшей группе «Мотыльки» воспитатель Черкасова И.С.</vt:lpstr>
      <vt:lpstr>Физкультминутка</vt:lpstr>
      <vt:lpstr>Слайд 3</vt:lpstr>
      <vt:lpstr>Слайд 4</vt:lpstr>
      <vt:lpstr>Пальчиковая гимнастика</vt:lpstr>
      <vt:lpstr>Слайд 6</vt:lpstr>
      <vt:lpstr>Слайд 7</vt:lpstr>
      <vt:lpstr>Прогулка</vt:lpstr>
      <vt:lpstr>Слайд 9</vt:lpstr>
      <vt:lpstr>Закаливание-мытьё рук</vt:lpstr>
      <vt:lpstr>Слайд 11</vt:lpstr>
      <vt:lpstr>Гимнастика после сна</vt:lpstr>
      <vt:lpstr>Слайд 13</vt:lpstr>
      <vt:lpstr>Ходьба по массажным дорожкам</vt:lpstr>
      <vt:lpstr>Слайд 15</vt:lpstr>
      <vt:lpstr>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«Оздоровительно игровой час» в старшей группе «Мотыльки» ,воспитатель Черкасова И.С.</dc:title>
  <dc:creator>Учетная запись Майкрософт</dc:creator>
  <cp:lastModifiedBy>Дмитрий Черкасов</cp:lastModifiedBy>
  <cp:revision>28</cp:revision>
  <dcterms:created xsi:type="dcterms:W3CDTF">2021-12-17T07:17:30Z</dcterms:created>
  <dcterms:modified xsi:type="dcterms:W3CDTF">2022-11-27T07:37:37Z</dcterms:modified>
</cp:coreProperties>
</file>