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colors5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quickStyle4.xml" ContentType="application/vnd.openxmlformats-officedocument.drawingml.diagramStyle+xml"/>
  <Override PartName="/ppt/diagrams/quickStyle5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72" r:id="rId3"/>
    <p:sldId id="373" r:id="rId4"/>
    <p:sldId id="267" r:id="rId5"/>
    <p:sldId id="257" r:id="rId6"/>
    <p:sldId id="336" r:id="rId7"/>
    <p:sldId id="259" r:id="rId8"/>
    <p:sldId id="304" r:id="rId9"/>
    <p:sldId id="348" r:id="rId10"/>
    <p:sldId id="347" r:id="rId11"/>
    <p:sldId id="351" r:id="rId12"/>
    <p:sldId id="313" r:id="rId13"/>
    <p:sldId id="374" r:id="rId14"/>
    <p:sldId id="350" r:id="rId15"/>
    <p:sldId id="337" r:id="rId16"/>
    <p:sldId id="345" r:id="rId17"/>
    <p:sldId id="299" r:id="rId18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123" d="100"/>
          <a:sy n="123" d="100"/>
        </p:scale>
        <p:origin x="-72" y="2328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CED798-24A6-4160-A4DF-B0E5BB8236C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p>
          <a:endParaRPr lang="zh-CN" altLang="en-US"/>
        </a:p>
      </dgm:t>
    </dgm:pt>
    <dgm:pt modelId="{91F5AF42-2E8E-47F5-BC8E-D4C7FA9FA290}">
      <dgm:prSet phldrT="[Текст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b="1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rPr>
            <a:t>Основная цель:</a:t>
          </a:r>
          <a:r>
            <a:rPr lang="ru-RU" altLang="zh-CN" b="1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rPr>
            <a:t/>
          </a:r>
          <a:endParaRPr lang="ru-RU" altLang="zh-CN" b="1">
            <a:solidFill>
              <a:schemeClr val="bg1"/>
            </a:solidFill>
            <a:latin typeface="Times New Roman" panose="02020603050405020304" charset="0"/>
            <a:cs typeface="Times New Roman" panose="02020603050405020304" charset="0"/>
          </a:endParaRP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b="1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rPr>
            <a:t>сделать родителей активными участниками педагогического процесса, оказав им помощь в реализации ответственности за воспитание и обучение детей</a:t>
          </a:r>
          <a:r>
            <a:rPr lang="ru-RU" altLang="zh-CN" b="1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rPr>
            <a:t/>
          </a:r>
          <a:endParaRPr lang="ru-RU" altLang="zh-CN" b="1">
            <a:solidFill>
              <a:schemeClr val="bg1"/>
            </a:solidFill>
            <a:latin typeface="Times New Roman" panose="02020603050405020304" charset="0"/>
            <a:cs typeface="Times New Roman" panose="02020603050405020304" charset="0"/>
          </a:endParaRPr>
        </a:p>
      </dgm:t>
    </dgm:pt>
    <dgm:pt modelId="{3A37C892-50B7-47F1-86AA-3FDF5EB4EE9B}" cxnId="{2C31AB55-C17F-421D-922E-FA54E9E8AEFF}" type="parTrans">
      <dgm:prSet/>
      <dgm:spPr/>
      <dgm:t>
        <a:bodyPr/>
        <a:p>
          <a:endParaRPr lang="zh-CN" altLang="en-US"/>
        </a:p>
      </dgm:t>
    </dgm:pt>
    <dgm:pt modelId="{63B1AD43-9D20-4050-A552-EF02B5A2392B}" cxnId="{2C31AB55-C17F-421D-922E-FA54E9E8AEFF}" type="sibTrans">
      <dgm:prSet/>
      <dgm:spPr/>
      <dgm:t>
        <a:bodyPr/>
        <a:p>
          <a:endParaRPr lang="zh-CN" altLang="en-US"/>
        </a:p>
      </dgm:t>
    </dgm:pt>
    <dgm:pt modelId="{906887FB-01DE-46E1-9312-97F8DF38EE6D}" type="pres">
      <dgm:prSet presAssocID="{98CED798-24A6-4160-A4DF-B0E5BB8236C2}" presName="diagram" presStyleCnt="0">
        <dgm:presLayoutVars>
          <dgm:dir/>
          <dgm:resizeHandles val="exact"/>
        </dgm:presLayoutVars>
      </dgm:prSet>
      <dgm:spPr/>
    </dgm:pt>
    <dgm:pt modelId="{8EA24BC0-0B8D-42E9-A25F-7CA5AD90CCA1}" type="pres">
      <dgm:prSet presAssocID="{91F5AF42-2E8E-47F5-BC8E-D4C7FA9FA290}" presName="node" presStyleLbl="node1" presStyleIdx="0" presStyleCnt="1" custFlipVert="0" custScaleX="92155" custScaleY="181342" custLinFactNeighborX="1562" custLinFactNeighborY="1601">
        <dgm:presLayoutVars>
          <dgm:bulletEnabled val="1"/>
        </dgm:presLayoutVars>
      </dgm:prSet>
      <dgm:spPr/>
    </dgm:pt>
  </dgm:ptLst>
  <dgm:cxnLst>
    <dgm:cxn modelId="{2C31AB55-C17F-421D-922E-FA54E9E8AEFF}" srcId="{98CED798-24A6-4160-A4DF-B0E5BB8236C2}" destId="{91F5AF42-2E8E-47F5-BC8E-D4C7FA9FA290}" srcOrd="0" destOrd="0" parTransId="{3A37C892-50B7-47F1-86AA-3FDF5EB4EE9B}" sibTransId="{63B1AD43-9D20-4050-A552-EF02B5A2392B}"/>
    <dgm:cxn modelId="{70DD6E35-E3B3-4C21-A160-AEB16311A867}" type="presOf" srcId="{98CED798-24A6-4160-A4DF-B0E5BB8236C2}" destId="{906887FB-01DE-46E1-9312-97F8DF38EE6D}" srcOrd="0" destOrd="0" presId="urn:microsoft.com/office/officeart/2005/8/layout/default"/>
    <dgm:cxn modelId="{A2296F23-D0E0-48FC-898F-EEFFA6E1FD87}" type="presParOf" srcId="{906887FB-01DE-46E1-9312-97F8DF38EE6D}" destId="{8EA24BC0-0B8D-42E9-A25F-7CA5AD90CCA1}" srcOrd="0" destOrd="0" presId="urn:microsoft.com/office/officeart/2005/8/layout/default"/>
    <dgm:cxn modelId="{95580E0F-02F6-4C68-8D66-2FF5397F8CB2}" type="presOf" srcId="{91F5AF42-2E8E-47F5-BC8E-D4C7FA9FA290}" destId="{8EA24BC0-0B8D-42E9-A25F-7CA5AD90CCA1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DB7357-6168-4348-9AA6-14144ED5A20B}" type="doc">
      <dgm:prSet loTypeId="pyramid" loCatId="pyramid" qsTypeId="urn:microsoft.com/office/officeart/2005/8/quickstyle/simple4" qsCatId="simple" csTypeId="urn:microsoft.com/office/officeart/2005/8/colors/accent1_5" csCatId="accent1" phldr="0"/>
      <dgm:spPr/>
    </dgm:pt>
    <dgm:pt modelId="{0D5CC342-E700-4F12-88D9-3609A44E4D8F}">
      <dgm:prSet phldrT="[Текст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b="1">
              <a:solidFill>
                <a:schemeClr val="tx1"/>
              </a:solidFill>
              <a:highlight>
                <a:srgbClr val="FFFF00"/>
              </a:highlight>
            </a:rPr>
            <a:t>СОТРУДНИЧЕСТВО</a:t>
          </a:r>
          <a:r>
            <a:rPr lang="ru-RU" altLang="zh-CN" b="1">
              <a:solidFill>
                <a:schemeClr val="tx1"/>
              </a:solidFill>
              <a:highlight>
                <a:srgbClr val="FFFF00"/>
              </a:highlight>
            </a:rPr>
            <a:t/>
          </a:r>
          <a:endParaRPr lang="ru-RU" altLang="zh-CN" b="1">
            <a:solidFill>
              <a:schemeClr val="tx1"/>
            </a:solidFill>
            <a:highlight>
              <a:srgbClr val="FFFF00"/>
            </a:highlight>
          </a:endParaRPr>
        </a:p>
      </dgm:t>
    </dgm:pt>
    <dgm:pt modelId="{603EB85E-5429-437F-AED4-8963E51BDC3F}" cxnId="{AB7AD9B8-6937-4C59-A745-AE65087C130F}" type="parTrans">
      <dgm:prSet/>
      <dgm:spPr/>
    </dgm:pt>
    <dgm:pt modelId="{8AD87326-AD3E-4413-B5A8-34F28727CF9D}" cxnId="{AB7AD9B8-6937-4C59-A745-AE65087C130F}" type="sibTrans">
      <dgm:prSet/>
      <dgm:spPr/>
    </dgm:pt>
    <dgm:pt modelId="{964857A0-EE3B-4FB6-B68F-99FDA9EA0BF8}">
      <dgm:prSet phldrT="[Текст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b="1">
              <a:highlight>
                <a:srgbClr val="00FFFF"/>
              </a:highlight>
            </a:rPr>
            <a:t>ИНДИВИДУАЛЬНЫЙ ПОДХОД</a:t>
          </a:r>
          <a:r>
            <a:rPr lang="ru-RU" altLang="zh-CN" b="1">
              <a:highlight>
                <a:srgbClr val="00FFFF"/>
              </a:highlight>
            </a:rPr>
            <a:t/>
          </a:r>
          <a:endParaRPr lang="ru-RU" altLang="zh-CN" b="1">
            <a:highlight>
              <a:srgbClr val="00FFFF"/>
            </a:highlight>
          </a:endParaRPr>
        </a:p>
      </dgm:t>
    </dgm:pt>
    <dgm:pt modelId="{AF096738-3511-4A94-AD57-45EB6703E7EE}" cxnId="{2A56241C-49BF-4FC5-A385-F7E7F613A2F9}" type="parTrans">
      <dgm:prSet/>
      <dgm:spPr/>
    </dgm:pt>
    <dgm:pt modelId="{F0FED80C-473D-4EE5-B294-335782A56FB8}" cxnId="{2A56241C-49BF-4FC5-A385-F7E7F613A2F9}" type="sibTrans">
      <dgm:prSet/>
      <dgm:spPr/>
    </dgm:pt>
    <dgm:pt modelId="{616917E7-A19B-468E-B568-EA7FEDDE3889}">
      <dgm:prSet phldrT="[Текст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b="1">
              <a:highlight>
                <a:srgbClr val="00FFFF"/>
              </a:highlight>
            </a:rPr>
            <a:t>ДИНАМИЧНОСТЬ</a:t>
          </a:r>
          <a:r>
            <a:rPr lang="ru-RU" altLang="zh-CN" b="1">
              <a:highlight>
                <a:srgbClr val="00FFFF"/>
              </a:highlight>
            </a:rPr>
            <a:t/>
          </a:r>
          <a:endParaRPr lang="ru-RU" altLang="zh-CN" b="1">
            <a:highlight>
              <a:srgbClr val="00FFFF"/>
            </a:highlight>
          </a:endParaRPr>
        </a:p>
      </dgm:t>
    </dgm:pt>
    <dgm:pt modelId="{D4D12987-1F64-4393-9F88-42463D324266}" cxnId="{AE90BC08-C443-459A-B292-004821B0D3DD}" type="parTrans">
      <dgm:prSet/>
      <dgm:spPr/>
    </dgm:pt>
    <dgm:pt modelId="{C05F2118-4932-4EDF-8473-967897C57045}" cxnId="{AE90BC08-C443-459A-B292-004821B0D3DD}" type="sibTrans">
      <dgm:prSet/>
      <dgm:spPr/>
    </dgm:pt>
    <dgm:pt modelId="{AAE79CA9-C64C-46A2-B20C-EA3573F398CA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b="1">
              <a:highlight>
                <a:srgbClr val="00FFFF"/>
              </a:highlight>
            </a:rPr>
            <a:t>ОТКРЫТОСТЬ</a:t>
          </a:r>
          <a:r>
            <a:rPr lang="ru-RU" b="1">
              <a:highlight>
                <a:srgbClr val="00FFFF"/>
              </a:highlight>
            </a:rPr>
            <a:t/>
          </a:r>
          <a:endParaRPr lang="ru-RU" b="1">
            <a:highlight>
              <a:srgbClr val="00FFFF"/>
            </a:highlight>
          </a:endParaRPr>
        </a:p>
      </dgm:t>
    </dgm:pt>
    <dgm:pt modelId="{4B12428B-F190-4754-BB70-F4F6FD1B167D}" cxnId="{B66673F7-59F0-416C-BECE-A1FA431CFAD0}" type="parTrans">
      <dgm:prSet/>
      <dgm:spPr/>
    </dgm:pt>
    <dgm:pt modelId="{D2DC06A3-1156-46A9-8D73-9008D409363A}" cxnId="{B66673F7-59F0-416C-BECE-A1FA431CFAD0}" type="sibTrans">
      <dgm:prSet/>
      <dgm:spPr/>
    </dgm:pt>
    <dgm:pt modelId="{CC45F196-5317-437E-8CE3-541F698917E3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b="1">
              <a:highlight>
                <a:srgbClr val="00FFFF"/>
              </a:highlight>
              <a:sym typeface="+mn-ea"/>
            </a:rPr>
            <a:t>Д</a:t>
          </a:r>
          <a:r>
            <a:rPr lang="ru-RU" altLang="zh-CN" b="1">
              <a:highlight>
                <a:srgbClr val="00FFFF"/>
              </a:highlight>
              <a:sym typeface="+mn-ea"/>
            </a:rPr>
            <a:t>ОБРОЖЕЛАТЕЛЬНОСТЬ</a:t>
          </a:r>
          <a:r>
            <a:rPr lang="ru-RU" altLang="zh-CN" b="1">
              <a:highlight>
                <a:srgbClr val="00FFFF"/>
              </a:highlight>
              <a:sym typeface="+mn-ea"/>
            </a:rPr>
            <a:t/>
          </a:r>
          <a:endParaRPr lang="ru-RU" altLang="zh-CN" b="1">
            <a:highlight>
              <a:srgbClr val="00FFFF"/>
            </a:highlight>
            <a:sym typeface="+mn-ea"/>
          </a:endParaRPr>
        </a:p>
      </dgm:t>
    </dgm:pt>
    <dgm:pt modelId="{07593733-ACE1-4A41-AFBD-C6FB03FF1A80}" cxnId="{B51B1F23-5C41-4074-A788-A99204B630A4}" type="parTrans">
      <dgm:prSet/>
      <dgm:spPr/>
    </dgm:pt>
    <dgm:pt modelId="{2AA0374B-BE30-41C7-97EF-AB2302A30B17}" cxnId="{B51B1F23-5C41-4074-A788-A99204B630A4}" type="sibTrans">
      <dgm:prSet/>
      <dgm:spPr/>
    </dgm:pt>
    <dgm:pt modelId="{D0C460E9-19F5-4159-9AEF-E1B797A7262B}" type="pres">
      <dgm:prSet presAssocID="{F7DB7357-6168-4348-9AA6-14144ED5A20B}" presName="compositeShape" presStyleCnt="0">
        <dgm:presLayoutVars>
          <dgm:dir/>
          <dgm:resizeHandles/>
        </dgm:presLayoutVars>
      </dgm:prSet>
      <dgm:spPr/>
    </dgm:pt>
    <dgm:pt modelId="{6F2447E4-83EA-413B-A65B-5349BB409B13}" type="pres">
      <dgm:prSet presAssocID="{F7DB7357-6168-4348-9AA6-14144ED5A20B}" presName="pyramid" presStyleLbl="node1" presStyleIdx="0" presStyleCnt="1"/>
      <dgm:spPr/>
    </dgm:pt>
    <dgm:pt modelId="{B5765EC1-DEEA-429B-8906-3852E3DECAE9}" type="pres">
      <dgm:prSet presAssocID="{F7DB7357-6168-4348-9AA6-14144ED5A20B}" presName="theList" presStyleCnt="0"/>
      <dgm:spPr/>
    </dgm:pt>
    <dgm:pt modelId="{B3540AFB-F078-4904-A74C-8438A955DD66}" type="pres">
      <dgm:prSet presAssocID="{0D5CC342-E700-4F12-88D9-3609A44E4D8F}" presName="aNode" presStyleLbl="fgAcc1" presStyleIdx="0" presStyleCnt="5">
        <dgm:presLayoutVars>
          <dgm:bulletEnabled val="1"/>
        </dgm:presLayoutVars>
      </dgm:prSet>
      <dgm:spPr/>
    </dgm:pt>
    <dgm:pt modelId="{98D91EF3-25E7-410F-A42A-162DF452BD65}" type="pres">
      <dgm:prSet presAssocID="{0D5CC342-E700-4F12-88D9-3609A44E4D8F}" presName="aSpace" presStyleCnt="0"/>
      <dgm:spPr/>
    </dgm:pt>
    <dgm:pt modelId="{498138EA-C963-4850-8045-CDC976043C77}" type="pres">
      <dgm:prSet presAssocID="{964857A0-EE3B-4FB6-B68F-99FDA9EA0BF8}" presName="aNode" presStyleLbl="fgAcc1" presStyleIdx="1" presStyleCnt="5">
        <dgm:presLayoutVars>
          <dgm:bulletEnabled val="1"/>
        </dgm:presLayoutVars>
      </dgm:prSet>
      <dgm:spPr/>
    </dgm:pt>
    <dgm:pt modelId="{9C2EE1BB-982C-4B23-9114-E2CF46CA718D}" type="pres">
      <dgm:prSet presAssocID="{964857A0-EE3B-4FB6-B68F-99FDA9EA0BF8}" presName="aSpace" presStyleCnt="0"/>
      <dgm:spPr/>
    </dgm:pt>
    <dgm:pt modelId="{FAEF4662-DA73-4491-A6C9-6C7A850FFB5F}" type="pres">
      <dgm:prSet presAssocID="{616917E7-A19B-468E-B568-EA7FEDDE3889}" presName="aNode" presStyleLbl="fgAcc1" presStyleIdx="2" presStyleCnt="5">
        <dgm:presLayoutVars>
          <dgm:bulletEnabled val="1"/>
        </dgm:presLayoutVars>
      </dgm:prSet>
      <dgm:spPr/>
    </dgm:pt>
    <dgm:pt modelId="{D1A2CD23-48D9-4591-B463-66F193FE07C2}" type="pres">
      <dgm:prSet presAssocID="{616917E7-A19B-468E-B568-EA7FEDDE3889}" presName="aSpace" presStyleCnt="0"/>
      <dgm:spPr/>
    </dgm:pt>
    <dgm:pt modelId="{51E72040-8768-4860-88CB-01D67F73C557}" type="pres">
      <dgm:prSet presAssocID="{AAE79CA9-C64C-46A2-B20C-EA3573F398CA}" presName="aNode" presStyleLbl="fgAcc1" presStyleIdx="3" presStyleCnt="5">
        <dgm:presLayoutVars>
          <dgm:bulletEnabled val="1"/>
        </dgm:presLayoutVars>
      </dgm:prSet>
      <dgm:spPr/>
    </dgm:pt>
    <dgm:pt modelId="{DC712754-F9A3-440B-AAC4-532AA613235B}" type="pres">
      <dgm:prSet presAssocID="{AAE79CA9-C64C-46A2-B20C-EA3573F398CA}" presName="aSpace" presStyleCnt="0"/>
      <dgm:spPr/>
    </dgm:pt>
    <dgm:pt modelId="{B704CA02-21DC-4725-ABE5-2C4C9C831CEB}" type="pres">
      <dgm:prSet presAssocID="{CC45F196-5317-437E-8CE3-541F698917E3}" presName="aNode" presStyleLbl="fgAcc1" presStyleIdx="4" presStyleCnt="5">
        <dgm:presLayoutVars>
          <dgm:bulletEnabled val="1"/>
        </dgm:presLayoutVars>
      </dgm:prSet>
      <dgm:spPr/>
    </dgm:pt>
    <dgm:pt modelId="{E782DCB7-18AB-400D-8AF7-31C2E83E9D69}" type="pres">
      <dgm:prSet presAssocID="{CC45F196-5317-437E-8CE3-541F698917E3}" presName="aSpace" presStyleCnt="0"/>
      <dgm:spPr/>
    </dgm:pt>
  </dgm:ptLst>
  <dgm:cxnLst>
    <dgm:cxn modelId="{AB7AD9B8-6937-4C59-A745-AE65087C130F}" srcId="{F7DB7357-6168-4348-9AA6-14144ED5A20B}" destId="{0D5CC342-E700-4F12-88D9-3609A44E4D8F}" srcOrd="0" destOrd="0" parTransId="{603EB85E-5429-437F-AED4-8963E51BDC3F}" sibTransId="{8AD87326-AD3E-4413-B5A8-34F28727CF9D}"/>
    <dgm:cxn modelId="{2A56241C-49BF-4FC5-A385-F7E7F613A2F9}" srcId="{F7DB7357-6168-4348-9AA6-14144ED5A20B}" destId="{964857A0-EE3B-4FB6-B68F-99FDA9EA0BF8}" srcOrd="1" destOrd="0" parTransId="{AF096738-3511-4A94-AD57-45EB6703E7EE}" sibTransId="{F0FED80C-473D-4EE5-B294-335782A56FB8}"/>
    <dgm:cxn modelId="{AE90BC08-C443-459A-B292-004821B0D3DD}" srcId="{F7DB7357-6168-4348-9AA6-14144ED5A20B}" destId="{616917E7-A19B-468E-B568-EA7FEDDE3889}" srcOrd="2" destOrd="0" parTransId="{D4D12987-1F64-4393-9F88-42463D324266}" sibTransId="{C05F2118-4932-4EDF-8473-967897C57045}"/>
    <dgm:cxn modelId="{B66673F7-59F0-416C-BECE-A1FA431CFAD0}" srcId="{F7DB7357-6168-4348-9AA6-14144ED5A20B}" destId="{AAE79CA9-C64C-46A2-B20C-EA3573F398CA}" srcOrd="3" destOrd="0" parTransId="{4B12428B-F190-4754-BB70-F4F6FD1B167D}" sibTransId="{D2DC06A3-1156-46A9-8D73-9008D409363A}"/>
    <dgm:cxn modelId="{B51B1F23-5C41-4074-A788-A99204B630A4}" srcId="{F7DB7357-6168-4348-9AA6-14144ED5A20B}" destId="{CC45F196-5317-437E-8CE3-541F698917E3}" srcOrd="4" destOrd="0" parTransId="{07593733-ACE1-4A41-AFBD-C6FB03FF1A80}" sibTransId="{2AA0374B-BE30-41C7-97EF-AB2302A30B17}"/>
    <dgm:cxn modelId="{F0B71F67-3533-44AB-9BD8-FC30BC953E86}" type="presOf" srcId="{F7DB7357-6168-4348-9AA6-14144ED5A20B}" destId="{D0C460E9-19F5-4159-9AEF-E1B797A7262B}" srcOrd="0" destOrd="0" presId="urn:microsoft.com/office/officeart/2005/8/layout/pyramid2"/>
    <dgm:cxn modelId="{44866100-096C-4357-9671-C7D07F22AD72}" type="presParOf" srcId="{D0C460E9-19F5-4159-9AEF-E1B797A7262B}" destId="{6F2447E4-83EA-413B-A65B-5349BB409B13}" srcOrd="0" destOrd="0" presId="urn:microsoft.com/office/officeart/2005/8/layout/pyramid2"/>
    <dgm:cxn modelId="{0410C575-70B1-462E-BC80-404A39738A07}" type="presParOf" srcId="{D0C460E9-19F5-4159-9AEF-E1B797A7262B}" destId="{B5765EC1-DEEA-429B-8906-3852E3DECAE9}" srcOrd="1" destOrd="0" presId="urn:microsoft.com/office/officeart/2005/8/layout/pyramid2"/>
    <dgm:cxn modelId="{E2A92BC5-4B76-43F1-9391-B4888FCAB8F4}" type="presParOf" srcId="{B5765EC1-DEEA-429B-8906-3852E3DECAE9}" destId="{B3540AFB-F078-4904-A74C-8438A955DD66}" srcOrd="0" destOrd="1" presId="urn:microsoft.com/office/officeart/2005/8/layout/pyramid2"/>
    <dgm:cxn modelId="{6AC97E38-3116-4838-872A-50D632264326}" type="presOf" srcId="{0D5CC342-E700-4F12-88D9-3609A44E4D8F}" destId="{B3540AFB-F078-4904-A74C-8438A955DD66}" srcOrd="0" destOrd="0" presId="urn:microsoft.com/office/officeart/2005/8/layout/pyramid2"/>
    <dgm:cxn modelId="{5CCD55B6-BDCF-4F6E-8634-ECB801260CE2}" type="presParOf" srcId="{B5765EC1-DEEA-429B-8906-3852E3DECAE9}" destId="{98D91EF3-25E7-410F-A42A-162DF452BD65}" srcOrd="1" destOrd="1" presId="urn:microsoft.com/office/officeart/2005/8/layout/pyramid2"/>
    <dgm:cxn modelId="{85DCE129-9F98-4D5A-9B82-22CDAC92F706}" type="presParOf" srcId="{B5765EC1-DEEA-429B-8906-3852E3DECAE9}" destId="{498138EA-C963-4850-8045-CDC976043C77}" srcOrd="2" destOrd="1" presId="urn:microsoft.com/office/officeart/2005/8/layout/pyramid2"/>
    <dgm:cxn modelId="{88194957-4C8F-4461-8453-56FED96F331C}" type="presOf" srcId="{964857A0-EE3B-4FB6-B68F-99FDA9EA0BF8}" destId="{498138EA-C963-4850-8045-CDC976043C77}" srcOrd="0" destOrd="0" presId="urn:microsoft.com/office/officeart/2005/8/layout/pyramid2"/>
    <dgm:cxn modelId="{61ACC6B9-B171-44B4-80E6-9362F5B78F76}" type="presParOf" srcId="{B5765EC1-DEEA-429B-8906-3852E3DECAE9}" destId="{9C2EE1BB-982C-4B23-9114-E2CF46CA718D}" srcOrd="3" destOrd="1" presId="urn:microsoft.com/office/officeart/2005/8/layout/pyramid2"/>
    <dgm:cxn modelId="{166D092F-EF81-4C4A-B00A-7CF0EA790F23}" type="presParOf" srcId="{B5765EC1-DEEA-429B-8906-3852E3DECAE9}" destId="{FAEF4662-DA73-4491-A6C9-6C7A850FFB5F}" srcOrd="4" destOrd="1" presId="urn:microsoft.com/office/officeart/2005/8/layout/pyramid2"/>
    <dgm:cxn modelId="{036E48EF-8A84-4A25-9429-D4E6104541FC}" type="presOf" srcId="{616917E7-A19B-468E-B568-EA7FEDDE3889}" destId="{FAEF4662-DA73-4491-A6C9-6C7A850FFB5F}" srcOrd="0" destOrd="0" presId="urn:microsoft.com/office/officeart/2005/8/layout/pyramid2"/>
    <dgm:cxn modelId="{A629EFEE-CAD8-4EC7-B975-85EF58CD0018}" type="presParOf" srcId="{B5765EC1-DEEA-429B-8906-3852E3DECAE9}" destId="{D1A2CD23-48D9-4591-B463-66F193FE07C2}" srcOrd="5" destOrd="1" presId="urn:microsoft.com/office/officeart/2005/8/layout/pyramid2"/>
    <dgm:cxn modelId="{00BB370D-EE33-4CF8-8EE1-72B4DEF11FB8}" type="presParOf" srcId="{B5765EC1-DEEA-429B-8906-3852E3DECAE9}" destId="{51E72040-8768-4860-88CB-01D67F73C557}" srcOrd="6" destOrd="1" presId="urn:microsoft.com/office/officeart/2005/8/layout/pyramid2"/>
    <dgm:cxn modelId="{79B5F26E-FC09-415A-A576-7D4C82A0F71E}" type="presOf" srcId="{AAE79CA9-C64C-46A2-B20C-EA3573F398CA}" destId="{51E72040-8768-4860-88CB-01D67F73C557}" srcOrd="0" destOrd="0" presId="urn:microsoft.com/office/officeart/2005/8/layout/pyramid2"/>
    <dgm:cxn modelId="{3B0DE45C-4A5D-49C0-B8C6-66F32A754334}" type="presParOf" srcId="{B5765EC1-DEEA-429B-8906-3852E3DECAE9}" destId="{DC712754-F9A3-440B-AAC4-532AA613235B}" srcOrd="7" destOrd="1" presId="urn:microsoft.com/office/officeart/2005/8/layout/pyramid2"/>
    <dgm:cxn modelId="{93B29414-15BF-4230-B8AD-1BE607810F0A}" type="presParOf" srcId="{B5765EC1-DEEA-429B-8906-3852E3DECAE9}" destId="{B704CA02-21DC-4725-ABE5-2C4C9C831CEB}" srcOrd="8" destOrd="1" presId="urn:microsoft.com/office/officeart/2005/8/layout/pyramid2"/>
    <dgm:cxn modelId="{0011C6E9-26B0-4014-89B1-22571EBAE461}" type="presOf" srcId="{CC45F196-5317-437E-8CE3-541F698917E3}" destId="{B704CA02-21DC-4725-ABE5-2C4C9C831CEB}" srcOrd="0" destOrd="0" presId="urn:microsoft.com/office/officeart/2005/8/layout/pyramid2"/>
    <dgm:cxn modelId="{BAA932FE-FF96-423A-8091-367C26E2C124}" type="presParOf" srcId="{B5765EC1-DEEA-429B-8906-3852E3DECAE9}" destId="{E782DCB7-18AB-400D-8AF7-31C2E83E9D69}" srcOrd="9" destOrd="1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6B84C11-07A7-41F5-8B9A-39D0ACB1BF53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0"/>
      <dgm:spPr/>
      <dgm:t>
        <a:bodyPr/>
        <a:p>
          <a:endParaRPr lang="zh-CN" altLang="en-US"/>
        </a:p>
      </dgm:t>
    </dgm:pt>
    <dgm:pt modelId="{97A8C2AA-AE5F-4DE0-91B1-F0E85C273E74}">
      <dgm:prSet phldrT="[Текст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>
              <a:solidFill>
                <a:schemeClr val="tx1"/>
              </a:solidFill>
            </a:rPr>
            <a:t>ЭМОЦИОНАЛЬНАЯ КУЛЬТУРА</a:t>
          </a:r>
          <a:r>
            <a:rPr lang="ru-RU" altLang="zh-CN">
              <a:solidFill>
                <a:schemeClr val="tx1"/>
              </a:solidFill>
            </a:rPr>
            <a:t/>
          </a:r>
          <a:endParaRPr lang="ru-RU" altLang="zh-CN">
            <a:solidFill>
              <a:schemeClr val="tx1"/>
            </a:solidFill>
          </a:endParaRPr>
        </a:p>
      </dgm:t>
    </dgm:pt>
    <dgm:pt modelId="{5477065E-AD40-40AD-B851-169D32D6F57B}" cxnId="{CC2A305E-F63F-435E-8BFB-12D5790C1275}" type="parTrans">
      <dgm:prSet/>
      <dgm:spPr/>
      <dgm:t>
        <a:bodyPr/>
        <a:p>
          <a:endParaRPr lang="zh-CN" altLang="en-US"/>
        </a:p>
      </dgm:t>
    </dgm:pt>
    <dgm:pt modelId="{DD01B2A3-2986-44EB-899A-2EB74CB0A2FA}" cxnId="{CC2A305E-F63F-435E-8BFB-12D5790C1275}" type="sibTrans">
      <dgm:prSet/>
      <dgm:spPr/>
      <dgm:t>
        <a:bodyPr/>
        <a:p>
          <a:endParaRPr lang="zh-CN" altLang="en-US"/>
        </a:p>
      </dgm:t>
    </dgm:pt>
    <dgm:pt modelId="{60C2EA2B-0008-4F79-A358-EF1F4E4C94FD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>
              <a:solidFill>
                <a:schemeClr val="tx1"/>
              </a:solidFill>
            </a:rPr>
            <a:t>КУЛЬТУРА РЕЧИ</a:t>
          </a:r>
          <a:r>
            <a:rPr lang="ru-RU">
              <a:solidFill>
                <a:schemeClr val="tx1"/>
              </a:solidFill>
            </a:rPr>
            <a:t/>
          </a:r>
          <a:endParaRPr lang="ru-RU">
            <a:solidFill>
              <a:schemeClr val="tx1"/>
            </a:solidFill>
          </a:endParaRPr>
        </a:p>
      </dgm:t>
    </dgm:pt>
    <dgm:pt modelId="{3489CFF9-9C26-4978-9687-E53DDF8D6C92}" cxnId="{440B5512-421A-47C5-A344-4EA3FF51CC58}" type="parTrans">
      <dgm:prSet/>
      <dgm:spPr/>
    </dgm:pt>
    <dgm:pt modelId="{27048235-D216-4BDB-A202-7CEAEF83908F}" cxnId="{440B5512-421A-47C5-A344-4EA3FF51CC58}" type="sibTrans">
      <dgm:prSet/>
      <dgm:spPr/>
    </dgm:pt>
    <dgm:pt modelId="{8ED20423-F7C2-4DAC-B9CC-17F08874BF3A}">
      <dgm:prSet phldrT="[Текст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>
              <a:solidFill>
                <a:schemeClr val="tx1"/>
              </a:solidFill>
            </a:rPr>
            <a:t>КУЛЬТУРА ОБЩЕНИЯ</a:t>
          </a:r>
          <a:r>
            <a:rPr lang="ru-RU" altLang="zh-CN">
              <a:solidFill>
                <a:schemeClr val="tx1"/>
              </a:solidFill>
            </a:rPr>
            <a:t/>
          </a:r>
          <a:endParaRPr lang="ru-RU" altLang="zh-CN">
            <a:solidFill>
              <a:schemeClr val="tx1"/>
            </a:solidFill>
          </a:endParaRPr>
        </a:p>
      </dgm:t>
    </dgm:pt>
    <dgm:pt modelId="{6A6DCCB9-B9C9-4F02-8372-40D5BB3E2726}" cxnId="{3CEA1F65-308B-452A-9D09-3E5834DA9BF6}" type="parTrans">
      <dgm:prSet/>
      <dgm:spPr/>
      <dgm:t>
        <a:bodyPr/>
        <a:p>
          <a:endParaRPr lang="zh-CN" altLang="en-US"/>
        </a:p>
      </dgm:t>
    </dgm:pt>
    <dgm:pt modelId="{183EE679-6E63-4B49-9665-FE19B4A2F12A}" cxnId="{3CEA1F65-308B-452A-9D09-3E5834DA9BF6}" type="sibTrans">
      <dgm:prSet/>
      <dgm:spPr/>
      <dgm:t>
        <a:bodyPr/>
        <a:p>
          <a:endParaRPr lang="zh-CN" altLang="en-US"/>
        </a:p>
      </dgm:t>
    </dgm:pt>
    <dgm:pt modelId="{D4BD55C7-AC3C-43FC-8A67-85D9B43F95ED}">
      <dgm:prSet phldrT="[Текст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>
              <a:solidFill>
                <a:schemeClr val="tx1"/>
              </a:solidFill>
            </a:rPr>
            <a:t>КУЛЬТУРА МЫШЛЕНИЯ</a:t>
          </a:r>
          <a:r>
            <a:rPr lang="ru-RU" altLang="zh-CN">
              <a:solidFill>
                <a:schemeClr val="tx1"/>
              </a:solidFill>
            </a:rPr>
            <a:t/>
          </a:r>
          <a:endParaRPr lang="ru-RU" altLang="zh-CN">
            <a:solidFill>
              <a:schemeClr val="tx1"/>
            </a:solidFill>
          </a:endParaRPr>
        </a:p>
      </dgm:t>
    </dgm:pt>
    <dgm:pt modelId="{0E3D13F2-5377-4EE3-8062-8626E5770718}" cxnId="{E2E4485E-E62E-4B57-BB59-47DE5F9EC0C8}" type="parTrans">
      <dgm:prSet/>
      <dgm:spPr/>
      <dgm:t>
        <a:bodyPr/>
        <a:p>
          <a:endParaRPr lang="zh-CN" altLang="en-US"/>
        </a:p>
      </dgm:t>
    </dgm:pt>
    <dgm:pt modelId="{767768A6-72C8-4B98-98E5-B01A1C804B6A}" cxnId="{E2E4485E-E62E-4B57-BB59-47DE5F9EC0C8}" type="sibTrans">
      <dgm:prSet/>
      <dgm:spPr/>
      <dgm:t>
        <a:bodyPr/>
        <a:p>
          <a:endParaRPr lang="zh-CN" altLang="en-US"/>
        </a:p>
      </dgm:t>
    </dgm:pt>
    <dgm:pt modelId="{EBE81508-B149-4B3C-B231-97BF5F08472D}" type="pres">
      <dgm:prSet presAssocID="{46B84C11-07A7-41F5-8B9A-39D0ACB1BF53}" presName="outerComposite" presStyleCnt="0">
        <dgm:presLayoutVars>
          <dgm:chMax val="5"/>
          <dgm:dir/>
          <dgm:resizeHandles val="exact"/>
        </dgm:presLayoutVars>
      </dgm:prSet>
      <dgm:spPr/>
    </dgm:pt>
    <dgm:pt modelId="{526F08A7-0F36-4A10-9552-DD6C2051F03D}" type="pres">
      <dgm:prSet presAssocID="{46B84C11-07A7-41F5-8B9A-39D0ACB1BF53}" presName="dummyMaxCanvas" presStyleCnt="0">
        <dgm:presLayoutVars/>
      </dgm:prSet>
      <dgm:spPr/>
    </dgm:pt>
    <dgm:pt modelId="{8EE1299F-B770-4EF7-ABB4-0C7B00B79EAB}" type="pres">
      <dgm:prSet presAssocID="{46B84C11-07A7-41F5-8B9A-39D0ACB1BF53}" presName="FourNodes_1" presStyleLbl="node1" presStyleIdx="0" presStyleCnt="4">
        <dgm:presLayoutVars>
          <dgm:bulletEnabled val="1"/>
        </dgm:presLayoutVars>
      </dgm:prSet>
      <dgm:spPr/>
    </dgm:pt>
    <dgm:pt modelId="{FC0F0262-E2A1-4A6A-93BD-CC10782FDAE2}" type="pres">
      <dgm:prSet presAssocID="{46B84C11-07A7-41F5-8B9A-39D0ACB1BF53}" presName="FourNodes_2" presStyleLbl="node1" presStyleIdx="1" presStyleCnt="4">
        <dgm:presLayoutVars>
          <dgm:bulletEnabled val="1"/>
        </dgm:presLayoutVars>
      </dgm:prSet>
      <dgm:spPr/>
    </dgm:pt>
    <dgm:pt modelId="{0370A59F-4D0C-475E-8966-EA0D53319086}" type="pres">
      <dgm:prSet presAssocID="{46B84C11-07A7-41F5-8B9A-39D0ACB1BF53}" presName="FourNodes_3" presStyleLbl="node1" presStyleIdx="2" presStyleCnt="4">
        <dgm:presLayoutVars>
          <dgm:bulletEnabled val="1"/>
        </dgm:presLayoutVars>
      </dgm:prSet>
      <dgm:spPr/>
    </dgm:pt>
    <dgm:pt modelId="{6BA97A77-6BA2-4EF5-817E-BA9D9A58AC6B}" type="pres">
      <dgm:prSet presAssocID="{46B84C11-07A7-41F5-8B9A-39D0ACB1BF53}" presName="FourNodes_4" presStyleLbl="node1" presStyleIdx="3" presStyleCnt="4">
        <dgm:presLayoutVars>
          <dgm:bulletEnabled val="1"/>
        </dgm:presLayoutVars>
      </dgm:prSet>
      <dgm:spPr/>
    </dgm:pt>
    <dgm:pt modelId="{FA04E0B8-7F07-444E-9209-75C0C7913590}" type="pres">
      <dgm:prSet presAssocID="{46B84C11-07A7-41F5-8B9A-39D0ACB1BF53}" presName="FourConn_1-2" presStyleLbl="fgAccFollowNode1" presStyleIdx="0" presStyleCnt="3">
        <dgm:presLayoutVars>
          <dgm:bulletEnabled val="1"/>
        </dgm:presLayoutVars>
      </dgm:prSet>
      <dgm:spPr/>
    </dgm:pt>
    <dgm:pt modelId="{F9FD0F2C-4EC5-4D0F-94CC-52C941559725}" type="pres">
      <dgm:prSet presAssocID="{46B84C11-07A7-41F5-8B9A-39D0ACB1BF53}" presName="FourConn_2-3" presStyleLbl="fgAccFollowNode1" presStyleIdx="1" presStyleCnt="3">
        <dgm:presLayoutVars>
          <dgm:bulletEnabled val="1"/>
        </dgm:presLayoutVars>
      </dgm:prSet>
      <dgm:spPr/>
    </dgm:pt>
    <dgm:pt modelId="{FD209B3F-F1B0-44A4-A15F-F0092E49F8C9}" type="pres">
      <dgm:prSet presAssocID="{46B84C11-07A7-41F5-8B9A-39D0ACB1BF53}" presName="FourConn_3-4" presStyleLbl="fgAccFollowNode1" presStyleIdx="2" presStyleCnt="3">
        <dgm:presLayoutVars>
          <dgm:bulletEnabled val="1"/>
        </dgm:presLayoutVars>
      </dgm:prSet>
      <dgm:spPr/>
    </dgm:pt>
    <dgm:pt modelId="{1225963D-D305-486D-A6EE-69DE4C389CFD}" type="pres">
      <dgm:prSet presAssocID="{46B84C11-07A7-41F5-8B9A-39D0ACB1BF53}" presName="FourNodes_1_text" presStyleCnt="0">
        <dgm:presLayoutVars>
          <dgm:bulletEnabled val="1"/>
        </dgm:presLayoutVars>
      </dgm:prSet>
      <dgm:spPr/>
    </dgm:pt>
    <dgm:pt modelId="{179CBF4A-3083-4AF0-A99C-2357AD4FA600}" type="pres">
      <dgm:prSet presAssocID="{46B84C11-07A7-41F5-8B9A-39D0ACB1BF53}" presName="FourNodes_2_text" presStyleCnt="0">
        <dgm:presLayoutVars>
          <dgm:bulletEnabled val="1"/>
        </dgm:presLayoutVars>
      </dgm:prSet>
      <dgm:spPr/>
    </dgm:pt>
    <dgm:pt modelId="{6A8C55C0-6812-4AC8-B356-9B25CFCFCAF5}" type="pres">
      <dgm:prSet presAssocID="{46B84C11-07A7-41F5-8B9A-39D0ACB1BF53}" presName="FourNodes_3_text" presStyleCnt="0">
        <dgm:presLayoutVars>
          <dgm:bulletEnabled val="1"/>
        </dgm:presLayoutVars>
      </dgm:prSet>
      <dgm:spPr/>
    </dgm:pt>
    <dgm:pt modelId="{348C3230-20B0-47BB-965A-D60E255BA20A}" type="pres">
      <dgm:prSet presAssocID="{46B84C11-07A7-41F5-8B9A-39D0ACB1BF53}" presName="FourNodes_4_text" presStyleCnt="0">
        <dgm:presLayoutVars>
          <dgm:bulletEnabled val="1"/>
        </dgm:presLayoutVars>
      </dgm:prSet>
      <dgm:spPr/>
    </dgm:pt>
  </dgm:ptLst>
  <dgm:cxnLst>
    <dgm:cxn modelId="{CC2A305E-F63F-435E-8BFB-12D5790C1275}" srcId="{46B84C11-07A7-41F5-8B9A-39D0ACB1BF53}" destId="{97A8C2AA-AE5F-4DE0-91B1-F0E85C273E74}" srcOrd="0" destOrd="0" parTransId="{5477065E-AD40-40AD-B851-169D32D6F57B}" sibTransId="{DD01B2A3-2986-44EB-899A-2EB74CB0A2FA}"/>
    <dgm:cxn modelId="{440B5512-421A-47C5-A344-4EA3FF51CC58}" srcId="{46B84C11-07A7-41F5-8B9A-39D0ACB1BF53}" destId="{60C2EA2B-0008-4F79-A358-EF1F4E4C94FD}" srcOrd="1" destOrd="0" parTransId="{3489CFF9-9C26-4978-9687-E53DDF8D6C92}" sibTransId="{27048235-D216-4BDB-A202-7CEAEF83908F}"/>
    <dgm:cxn modelId="{3CEA1F65-308B-452A-9D09-3E5834DA9BF6}" srcId="{46B84C11-07A7-41F5-8B9A-39D0ACB1BF53}" destId="{8ED20423-F7C2-4DAC-B9CC-17F08874BF3A}" srcOrd="2" destOrd="0" parTransId="{6A6DCCB9-B9C9-4F02-8372-40D5BB3E2726}" sibTransId="{183EE679-6E63-4B49-9665-FE19B4A2F12A}"/>
    <dgm:cxn modelId="{E2E4485E-E62E-4B57-BB59-47DE5F9EC0C8}" srcId="{46B84C11-07A7-41F5-8B9A-39D0ACB1BF53}" destId="{D4BD55C7-AC3C-43FC-8A67-85D9B43F95ED}" srcOrd="3" destOrd="0" parTransId="{0E3D13F2-5377-4EE3-8062-8626E5770718}" sibTransId="{767768A6-72C8-4B98-98E5-B01A1C804B6A}"/>
    <dgm:cxn modelId="{BE52F6F7-FFF4-42B2-9E4F-A3E74661F33B}" type="presOf" srcId="{46B84C11-07A7-41F5-8B9A-39D0ACB1BF53}" destId="{EBE81508-B149-4B3C-B231-97BF5F08472D}" srcOrd="0" destOrd="0" presId="urn:microsoft.com/office/officeart/2005/8/layout/vProcess5"/>
    <dgm:cxn modelId="{CC134506-FA01-477C-A17D-61B7C511A4CA}" type="presParOf" srcId="{EBE81508-B149-4B3C-B231-97BF5F08472D}" destId="{526F08A7-0F36-4A10-9552-DD6C2051F03D}" srcOrd="0" destOrd="0" presId="urn:microsoft.com/office/officeart/2005/8/layout/vProcess5"/>
    <dgm:cxn modelId="{A96E8A15-EB5F-4EC2-B575-3C35862C0F7A}" type="presParOf" srcId="{EBE81508-B149-4B3C-B231-97BF5F08472D}" destId="{8EE1299F-B770-4EF7-ABB4-0C7B00B79EAB}" srcOrd="1" destOrd="0" presId="urn:microsoft.com/office/officeart/2005/8/layout/vProcess5"/>
    <dgm:cxn modelId="{9EA3911D-D3AD-4949-9562-B32CA99DD1BC}" type="presOf" srcId="{97A8C2AA-AE5F-4DE0-91B1-F0E85C273E74}" destId="{8EE1299F-B770-4EF7-ABB4-0C7B00B79EAB}" srcOrd="0" destOrd="0" presId="urn:microsoft.com/office/officeart/2005/8/layout/vProcess5"/>
    <dgm:cxn modelId="{6B945387-579E-414F-94D9-FFFFA01D8612}" type="presParOf" srcId="{EBE81508-B149-4B3C-B231-97BF5F08472D}" destId="{FC0F0262-E2A1-4A6A-93BD-CC10782FDAE2}" srcOrd="2" destOrd="0" presId="urn:microsoft.com/office/officeart/2005/8/layout/vProcess5"/>
    <dgm:cxn modelId="{3AA74FC7-D7CB-4E11-A7F1-AA9D480CB118}" type="presOf" srcId="{60C2EA2B-0008-4F79-A358-EF1F4E4C94FD}" destId="{FC0F0262-E2A1-4A6A-93BD-CC10782FDAE2}" srcOrd="0" destOrd="0" presId="urn:microsoft.com/office/officeart/2005/8/layout/vProcess5"/>
    <dgm:cxn modelId="{3FF93C36-A3DD-42C7-BD6F-FA0C38DA2019}" type="presParOf" srcId="{EBE81508-B149-4B3C-B231-97BF5F08472D}" destId="{0370A59F-4D0C-475E-8966-EA0D53319086}" srcOrd="3" destOrd="0" presId="urn:microsoft.com/office/officeart/2005/8/layout/vProcess5"/>
    <dgm:cxn modelId="{6CD55219-722C-48F6-8DF0-A554C20A07DB}" type="presOf" srcId="{8ED20423-F7C2-4DAC-B9CC-17F08874BF3A}" destId="{0370A59F-4D0C-475E-8966-EA0D53319086}" srcOrd="0" destOrd="0" presId="urn:microsoft.com/office/officeart/2005/8/layout/vProcess5"/>
    <dgm:cxn modelId="{37D22C43-7EA5-4B0A-B8AC-A44D1ED661C6}" type="presParOf" srcId="{EBE81508-B149-4B3C-B231-97BF5F08472D}" destId="{6BA97A77-6BA2-4EF5-817E-BA9D9A58AC6B}" srcOrd="4" destOrd="0" presId="urn:microsoft.com/office/officeart/2005/8/layout/vProcess5"/>
    <dgm:cxn modelId="{4A4C448D-5DCD-443A-ABE5-9CE417AD8737}" type="presOf" srcId="{D4BD55C7-AC3C-43FC-8A67-85D9B43F95ED}" destId="{6BA97A77-6BA2-4EF5-817E-BA9D9A58AC6B}" srcOrd="0" destOrd="0" presId="urn:microsoft.com/office/officeart/2005/8/layout/vProcess5"/>
    <dgm:cxn modelId="{FC487F33-F676-4961-984F-955577B58052}" type="presParOf" srcId="{EBE81508-B149-4B3C-B231-97BF5F08472D}" destId="{FA04E0B8-7F07-444E-9209-75C0C7913590}" srcOrd="5" destOrd="0" presId="urn:microsoft.com/office/officeart/2005/8/layout/vProcess5"/>
    <dgm:cxn modelId="{2ECCFC8B-DC40-4363-890A-F54C7224FC16}" type="presOf" srcId="{DD01B2A3-2986-44EB-899A-2EB74CB0A2FA}" destId="{FA04E0B8-7F07-444E-9209-75C0C7913590}" srcOrd="0" destOrd="0" presId="urn:microsoft.com/office/officeart/2005/8/layout/vProcess5"/>
    <dgm:cxn modelId="{4A8D7E21-0094-41C0-92DD-537C9464CCEF}" type="presParOf" srcId="{EBE81508-B149-4B3C-B231-97BF5F08472D}" destId="{F9FD0F2C-4EC5-4D0F-94CC-52C941559725}" srcOrd="6" destOrd="0" presId="urn:microsoft.com/office/officeart/2005/8/layout/vProcess5"/>
    <dgm:cxn modelId="{0F32BB35-3162-43D2-B2A1-A0EA9FE71FD4}" type="presOf" srcId="{27048235-D216-4BDB-A202-7CEAEF83908F}" destId="{F9FD0F2C-4EC5-4D0F-94CC-52C941559725}" srcOrd="0" destOrd="0" presId="urn:microsoft.com/office/officeart/2005/8/layout/vProcess5"/>
    <dgm:cxn modelId="{A2E53C5F-B832-477B-BA36-8C0AF243A105}" type="presParOf" srcId="{EBE81508-B149-4B3C-B231-97BF5F08472D}" destId="{FD209B3F-F1B0-44A4-A15F-F0092E49F8C9}" srcOrd="7" destOrd="0" presId="urn:microsoft.com/office/officeart/2005/8/layout/vProcess5"/>
    <dgm:cxn modelId="{474AE4EB-22D7-4B48-BAD1-FCB22EEAB658}" type="presOf" srcId="{183EE679-6E63-4B49-9665-FE19B4A2F12A}" destId="{FD209B3F-F1B0-44A4-A15F-F0092E49F8C9}" srcOrd="0" destOrd="0" presId="urn:microsoft.com/office/officeart/2005/8/layout/vProcess5"/>
    <dgm:cxn modelId="{1B1A3973-FAA7-4587-A11F-F5BEEAAB9522}" type="presParOf" srcId="{EBE81508-B149-4B3C-B231-97BF5F08472D}" destId="{1225963D-D305-486D-A6EE-69DE4C389CFD}" srcOrd="8" destOrd="0" presId="urn:microsoft.com/office/officeart/2005/8/layout/vProcess5"/>
    <dgm:cxn modelId="{F3BF1878-B4AA-4C59-A635-70BD07ABD644}" type="presOf" srcId="{97A8C2AA-AE5F-4DE0-91B1-F0E85C273E74}" destId="{1225963D-D305-486D-A6EE-69DE4C389CFD}" srcOrd="1" destOrd="0" presId="urn:microsoft.com/office/officeart/2005/8/layout/vProcess5"/>
    <dgm:cxn modelId="{72CD9572-3E8F-4561-B329-088B81EAE1FD}" type="presParOf" srcId="{EBE81508-B149-4B3C-B231-97BF5F08472D}" destId="{179CBF4A-3083-4AF0-A99C-2357AD4FA600}" srcOrd="9" destOrd="0" presId="urn:microsoft.com/office/officeart/2005/8/layout/vProcess5"/>
    <dgm:cxn modelId="{6CA62C24-5D34-4DF3-A1D8-6B4BB83F242B}" type="presOf" srcId="{60C2EA2B-0008-4F79-A358-EF1F4E4C94FD}" destId="{179CBF4A-3083-4AF0-A99C-2357AD4FA600}" srcOrd="1" destOrd="0" presId="urn:microsoft.com/office/officeart/2005/8/layout/vProcess5"/>
    <dgm:cxn modelId="{4A678387-DC4B-4ABE-ADE6-D9A599D778A4}" type="presParOf" srcId="{EBE81508-B149-4B3C-B231-97BF5F08472D}" destId="{6A8C55C0-6812-4AC8-B356-9B25CFCFCAF5}" srcOrd="10" destOrd="0" presId="urn:microsoft.com/office/officeart/2005/8/layout/vProcess5"/>
    <dgm:cxn modelId="{4BCE02DB-13B1-4AFE-95A9-3EA377F38D22}" type="presOf" srcId="{8ED20423-F7C2-4DAC-B9CC-17F08874BF3A}" destId="{6A8C55C0-6812-4AC8-B356-9B25CFCFCAF5}" srcOrd="1" destOrd="0" presId="urn:microsoft.com/office/officeart/2005/8/layout/vProcess5"/>
    <dgm:cxn modelId="{63F82B53-F776-44F6-86DA-70060BB9FD9F}" type="presParOf" srcId="{EBE81508-B149-4B3C-B231-97BF5F08472D}" destId="{348C3230-20B0-47BB-965A-D60E255BA20A}" srcOrd="11" destOrd="0" presId="urn:microsoft.com/office/officeart/2005/8/layout/vProcess5"/>
    <dgm:cxn modelId="{1D56CD8C-3EA4-4BF8-B3C9-F562779D58D6}" type="presOf" srcId="{D4BD55C7-AC3C-43FC-8A67-85D9B43F95ED}" destId="{348C3230-20B0-47BB-965A-D60E255BA20A}" srcOrd="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D093FB-4CAE-4AB7-A7E8-6D84155CB2A2}" type="doc">
      <dgm:prSet loTypeId="relationship" loCatId="relationship" qsTypeId="urn:microsoft.com/office/officeart/2005/8/quickstyle/simple5" qsCatId="simple" csTypeId="urn:microsoft.com/office/officeart/2005/8/colors/colorful1" csCatId="accent1" phldr="0"/>
      <dgm:spPr/>
      <dgm:t>
        <a:bodyPr/>
        <a:p>
          <a:endParaRPr lang="zh-CN" altLang="en-US"/>
        </a:p>
      </dgm:t>
    </dgm:pt>
    <dgm:pt modelId="{20DCF60B-FA6F-487D-8FD9-36FAA5F358BE}">
      <dgm:prSet phldrT="[Текст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200" b="1">
              <a:highlight>
                <a:srgbClr val="FFFF00"/>
              </a:highlight>
              <a:sym typeface="+mn-ea"/>
            </a:rPr>
            <a:t/>
          </a:r>
          <a:endParaRPr lang="ru-RU" altLang="zh-CN" sz="1200" b="1">
            <a:highlight>
              <a:srgbClr val="FFFF00"/>
            </a:highlight>
            <a:sym typeface="+mn-ea"/>
          </a:endParaRP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>
              <a:sym typeface="+mn-ea"/>
            </a:rPr>
            <a:t>Умение управлять эмоциями</a:t>
          </a:r>
          <a:r>
            <a:rPr lang="ru-RU" altLang="zh-CN" sz="1400" b="1">
              <a:sym typeface="+mn-ea"/>
            </a:rPr>
            <a:t/>
          </a:r>
          <a:endParaRPr lang="ru-RU" altLang="zh-CN" sz="1400" b="1">
            <a:sym typeface="+mn-ea"/>
          </a:endParaRP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>
              <a:sym typeface="+mn-ea"/>
            </a:rPr>
            <a:t>Преодоление волнения, нерешительности</a:t>
          </a:r>
          <a:r>
            <a:rPr lang="ru-RU" altLang="zh-CN" sz="1400" b="1">
              <a:sym typeface="+mn-ea"/>
            </a:rPr>
            <a:t/>
          </a:r>
          <a:endParaRPr lang="ru-RU" altLang="zh-CN" sz="1400" b="1">
            <a:sym typeface="+mn-ea"/>
          </a:endParaRP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>
              <a:sym typeface="+mn-ea"/>
            </a:rPr>
            <a:t>У</a:t>
          </a:r>
          <a:r>
            <a:rPr lang="ru-RU" altLang="zh-CN" sz="1400" b="1">
              <a:sym typeface="+mn-ea"/>
            </a:rPr>
            <a:t>мение сдерживать себя</a:t>
          </a:r>
          <a:r>
            <a:rPr lang="ru-RU" altLang="zh-CN" sz="1400" b="1"/>
            <a:t/>
          </a:r>
          <a:endParaRPr lang="ru-RU" altLang="zh-CN" sz="1400" b="1"/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>
              <a:sym typeface="+mn-ea"/>
            </a:rPr>
            <a:t/>
          </a:r>
          <a:endParaRPr lang="ru-RU" altLang="zh-CN" sz="1400" b="1">
            <a:sym typeface="+mn-ea"/>
          </a:endParaRPr>
        </a:p>
      </dgm:t>
    </dgm:pt>
    <dgm:pt modelId="{3C791B8E-0834-4626-9988-05330F1EEA26}" cxnId="{0F525A20-B263-43D0-94A4-D6A06EF09FB5}" type="parTrans">
      <dgm:prSet/>
      <dgm:spPr/>
      <dgm:t>
        <a:bodyPr/>
        <a:p>
          <a:endParaRPr lang="zh-CN" altLang="en-US"/>
        </a:p>
      </dgm:t>
    </dgm:pt>
    <dgm:pt modelId="{C01E42AA-C8F0-4039-9BB5-4A33BE6AC1D2}" cxnId="{0F525A20-B263-43D0-94A4-D6A06EF09FB5}" type="sibTrans">
      <dgm:prSet/>
      <dgm:spPr/>
      <dgm:t>
        <a:bodyPr/>
        <a:p>
          <a:endParaRPr lang="zh-CN" altLang="en-US"/>
        </a:p>
      </dgm:t>
    </dgm:pt>
    <dgm:pt modelId="{17763BE5-6176-4BB0-9066-C1E6BE790D0F}">
      <dgm:prSet phldrT="[Текст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>
              <a:sym typeface="+mn-ea"/>
            </a:rPr>
            <a:t>Эмоциональный контакт</a:t>
          </a:r>
          <a:r>
            <a:rPr lang="ru-RU" altLang="zh-CN" sz="1400" b="1"/>
            <a:t/>
          </a:r>
          <a:endParaRPr lang="ru-RU" altLang="zh-CN" sz="1400" b="1"/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>
              <a:sym typeface="+mn-ea"/>
            </a:rPr>
            <a:t>Завоёвывать инициативу</a:t>
          </a:r>
          <a:r>
            <a:rPr lang="ru-RU" altLang="zh-CN" sz="1400" b="1"/>
            <a:t/>
          </a:r>
          <a:endParaRPr lang="ru-RU" altLang="zh-CN" sz="1400" b="1"/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>
              <a:sym typeface="+mn-ea"/>
            </a:rPr>
            <a:t>Проявлять наблюдательность</a:t>
          </a:r>
          <a:r>
            <a:rPr lang="ru-RU" altLang="zh-CN" sz="1200" b="1">
              <a:sym typeface="+mn-ea"/>
            </a:rPr>
            <a:t/>
          </a:r>
          <a:endParaRPr lang="ru-RU" altLang="zh-CN" sz="1200" b="1">
            <a:sym typeface="+mn-ea"/>
          </a:endParaRP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200" b="1">
              <a:sym typeface="+mn-ea"/>
            </a:rPr>
            <a:t/>
          </a:r>
          <a:endParaRPr lang="ru-RU" altLang="zh-CN" sz="1200" b="1">
            <a:sym typeface="+mn-ea"/>
          </a:endParaRPr>
        </a:p>
      </dgm:t>
    </dgm:pt>
    <dgm:pt modelId="{87E88404-0FB1-4A94-9D6B-08D5CF00F6DE}" cxnId="{E356A7A7-FABA-47CD-B2C2-88CF96A2C4E9}" type="parTrans">
      <dgm:prSet/>
      <dgm:spPr/>
      <dgm:t>
        <a:bodyPr/>
        <a:p>
          <a:endParaRPr lang="zh-CN" altLang="en-US"/>
        </a:p>
      </dgm:t>
    </dgm:pt>
    <dgm:pt modelId="{79814EBC-0D8A-4034-B989-3D251DCF874E}" cxnId="{E356A7A7-FABA-47CD-B2C2-88CF96A2C4E9}" type="sibTrans">
      <dgm:prSet/>
      <dgm:spPr/>
      <dgm:t>
        <a:bodyPr/>
        <a:p>
          <a:endParaRPr lang="zh-CN" altLang="en-US"/>
        </a:p>
      </dgm:t>
    </dgm:pt>
    <dgm:pt modelId="{67FEDECD-5C71-491F-81D3-21684469E912}">
      <dgm:prSet phldrT="[Текст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rPr>
            <a:t>Переключаемость внимания</a:t>
          </a:r>
          <a:r>
            <a:rPr lang="ru-RU" altLang="zh-CN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rPr>
            <a:t/>
          </a:r>
          <a:endParaRPr lang="ru-RU" altLang="zh-CN" sz="1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sym typeface="+mn-ea"/>
          </a:endParaRP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rPr>
            <a:t>П</a:t>
          </a:r>
          <a:r>
            <a:rPr lang="ru-RU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rPr>
            <a:t>онимание психологического состояния воспитанника</a:t>
          </a:r>
          <a:r>
            <a:rPr lang="ru-RU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rPr>
            <a:t/>
          </a:r>
          <a:endParaRPr lang="ru-RU" altLang="en-US" sz="1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sym typeface="+mn-ea"/>
          </a:endParaRP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rPr>
            <a:t>Умение с</a:t>
          </a:r>
          <a:r>
            <a:rPr lang="ru-RU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rPr>
            <a:t>оздавать необходимое настроение</a:t>
          </a:r>
          <a:r>
            <a:rPr lang="ru-RU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rPr>
            <a:t/>
          </a:r>
          <a:endParaRPr lang="ru-RU" altLang="en-US" sz="1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sym typeface="+mn-ea"/>
          </a:endParaRPr>
        </a:p>
      </dgm:t>
    </dgm:pt>
    <dgm:pt modelId="{D2CD8B9A-462B-4BA5-B7FE-F543C0619EDD}" cxnId="{88DB6BF6-8A2B-437F-9348-436BCA181D28}" type="parTrans">
      <dgm:prSet/>
      <dgm:spPr/>
      <dgm:t>
        <a:bodyPr/>
        <a:p>
          <a:endParaRPr lang="zh-CN" altLang="en-US"/>
        </a:p>
      </dgm:t>
    </dgm:pt>
    <dgm:pt modelId="{8F5E6D4F-D02B-43C4-AD22-4E45205DF7A2}" cxnId="{88DB6BF6-8A2B-437F-9348-436BCA181D28}" type="sibTrans">
      <dgm:prSet/>
      <dgm:spPr/>
      <dgm:t>
        <a:bodyPr/>
        <a:p>
          <a:endParaRPr lang="zh-CN" altLang="en-US"/>
        </a:p>
      </dgm:t>
    </dgm:pt>
    <dgm:pt modelId="{45868E01-3584-4B38-AA3A-4841A018EAC0}">
      <dgm:prSet phldrT="[Текст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en-US" sz="1800" b="1">
              <a:sym typeface="+mn-ea"/>
            </a:rPr>
            <a:t>Коммуникативная культура педагога дошкольного образования – это , умение устанавливать: </a:t>
          </a:r>
          <a:r>
            <a:rPr lang="ru-RU" altLang="en-US" sz="1800" b="1">
              <a:sym typeface="+mn-ea"/>
            </a:rPr>
            <a:t/>
          </a:r>
          <a:endParaRPr lang="ru-RU" altLang="en-US" sz="1800" b="1">
            <a:sym typeface="+mn-ea"/>
          </a:endParaRPr>
        </a:p>
      </dgm:t>
    </dgm:pt>
    <dgm:pt modelId="{A606A898-9BBA-4BA5-A986-E1FAC305EBE9}" cxnId="{934D51FC-50D6-4F7B-9306-686CA0E73B9A}" type="parTrans">
      <dgm:prSet/>
      <dgm:spPr/>
      <dgm:t>
        <a:bodyPr/>
        <a:p>
          <a:endParaRPr lang="zh-CN" altLang="en-US"/>
        </a:p>
      </dgm:t>
    </dgm:pt>
    <dgm:pt modelId="{86E355F0-09E1-412E-9350-D6C53AEB0EC2}" cxnId="{934D51FC-50D6-4F7B-9306-686CA0E73B9A}" type="sibTrans">
      <dgm:prSet/>
      <dgm:spPr/>
      <dgm:t>
        <a:bodyPr/>
        <a:p>
          <a:endParaRPr lang="zh-CN" altLang="en-US"/>
        </a:p>
      </dgm:t>
    </dgm:pt>
    <dgm:pt modelId="{6A0009CF-93CA-43A0-8C51-1CFD90662217}" type="pres">
      <dgm:prSet presAssocID="{8BD093FB-4CAE-4AB7-A7E8-6D84155CB2A2}" presName="Name0" presStyleCnt="0">
        <dgm:presLayoutVars>
          <dgm:chMax val="4"/>
          <dgm:resizeHandles val="exact"/>
        </dgm:presLayoutVars>
      </dgm:prSet>
      <dgm:spPr/>
    </dgm:pt>
    <dgm:pt modelId="{AA468661-6A24-4E3A-BEAA-CEDF2B1E1530}" type="pres">
      <dgm:prSet presAssocID="{8BD093FB-4CAE-4AB7-A7E8-6D84155CB2A2}" presName="ellipse" presStyleLbl="trBgShp" presStyleIdx="0" presStyleCnt="1" custScaleX="139771" custScaleY="61656" custLinFactY="100000" custLinFactNeighborX="-456" custLinFactNeighborY="152861"/>
      <dgm:spPr/>
    </dgm:pt>
    <dgm:pt modelId="{E27176FA-45BD-45D1-B49F-297EE6828049}" type="pres">
      <dgm:prSet presAssocID="{8BD093FB-4CAE-4AB7-A7E8-6D84155CB2A2}" presName="arrow1" presStyleLbl="fgShp" presStyleIdx="0" presStyleCnt="1"/>
      <dgm:spPr/>
    </dgm:pt>
    <dgm:pt modelId="{FFF855C3-C739-48D8-A42B-031E32F6BE75}" type="pres">
      <dgm:prSet presAssocID="{8BD093FB-4CAE-4AB7-A7E8-6D84155CB2A2}" presName="rectangle" presStyleLbl="revTx" presStyleIdx="0" presStyleCnt="1" custScaleX="153953" custScaleY="82606" custLinFactNeighborX="-677" custLinFactNeighborY="-3295">
        <dgm:presLayoutVars>
          <dgm:bulletEnabled val="1"/>
        </dgm:presLayoutVars>
      </dgm:prSet>
      <dgm:spPr/>
    </dgm:pt>
    <dgm:pt modelId="{6A34959F-3E10-45EF-A126-27DDEE83C0BC}" type="pres">
      <dgm:prSet presAssocID="{17763BE5-6176-4BB0-9066-C1E6BE790D0F}" presName="item1" presStyleLbl="node1" presStyleIdx="0" presStyleCnt="3" custScaleX="165363" custScaleY="151950" custLinFactX="-16912" custLinFactNeighborX="-100000" custLinFactNeighborY="-88893">
        <dgm:presLayoutVars>
          <dgm:bulletEnabled val="1"/>
        </dgm:presLayoutVars>
      </dgm:prSet>
      <dgm:spPr/>
    </dgm:pt>
    <dgm:pt modelId="{D0CAE59A-2ABA-4309-B2AC-7DFEF7ED82ED}" type="pres">
      <dgm:prSet presAssocID="{67FEDECD-5C71-491F-81D3-21684469E912}" presName="item2" presStyleLbl="node1" presStyleIdx="1" presStyleCnt="3" custScaleX="170741" custScaleY="160247" custLinFactNeighborX="63934" custLinFactNeighborY="83394">
        <dgm:presLayoutVars>
          <dgm:bulletEnabled val="1"/>
        </dgm:presLayoutVars>
      </dgm:prSet>
      <dgm:spPr/>
    </dgm:pt>
    <dgm:pt modelId="{D3FD54F9-E03C-44C9-96FE-00CC87B8671B}" type="pres">
      <dgm:prSet presAssocID="{45868E01-3584-4B38-AA3A-4841A018EAC0}" presName="item3" presStyleLbl="node1" presStyleIdx="2" presStyleCnt="3" custScaleX="150833" custScaleY="144316" custLinFactNeighborX="74934" custLinFactNeighborY="5857">
        <dgm:presLayoutVars>
          <dgm:bulletEnabled val="1"/>
        </dgm:presLayoutVars>
      </dgm:prSet>
      <dgm:spPr/>
    </dgm:pt>
    <dgm:pt modelId="{3AAF27F1-71EC-4F6D-80D6-B6B07BA5F811}" type="pres">
      <dgm:prSet presAssocID="{8BD093FB-4CAE-4AB7-A7E8-6D84155CB2A2}" presName="funnel" presStyleLbl="trAlignAcc1" presStyleIdx="0" presStyleCnt="1" custScaleX="165006" custScaleY="117578" custLinFactNeighborX="3091" custLinFactNeighborY="3376"/>
      <dgm:spPr/>
    </dgm:pt>
  </dgm:ptLst>
  <dgm:cxnLst>
    <dgm:cxn modelId="{0F525A20-B263-43D0-94A4-D6A06EF09FB5}" srcId="{8BD093FB-4CAE-4AB7-A7E8-6D84155CB2A2}" destId="{20DCF60B-FA6F-487D-8FD9-36FAA5F358BE}" srcOrd="0" destOrd="0" parTransId="{3C791B8E-0834-4626-9988-05330F1EEA26}" sibTransId="{C01E42AA-C8F0-4039-9BB5-4A33BE6AC1D2}"/>
    <dgm:cxn modelId="{E356A7A7-FABA-47CD-B2C2-88CF96A2C4E9}" srcId="{8BD093FB-4CAE-4AB7-A7E8-6D84155CB2A2}" destId="{17763BE5-6176-4BB0-9066-C1E6BE790D0F}" srcOrd="1" destOrd="0" parTransId="{87E88404-0FB1-4A94-9D6B-08D5CF00F6DE}" sibTransId="{79814EBC-0D8A-4034-B989-3D251DCF874E}"/>
    <dgm:cxn modelId="{88DB6BF6-8A2B-437F-9348-436BCA181D28}" srcId="{8BD093FB-4CAE-4AB7-A7E8-6D84155CB2A2}" destId="{67FEDECD-5C71-491F-81D3-21684469E912}" srcOrd="2" destOrd="0" parTransId="{D2CD8B9A-462B-4BA5-B7FE-F543C0619EDD}" sibTransId="{8F5E6D4F-D02B-43C4-AD22-4E45205DF7A2}"/>
    <dgm:cxn modelId="{934D51FC-50D6-4F7B-9306-686CA0E73B9A}" srcId="{8BD093FB-4CAE-4AB7-A7E8-6D84155CB2A2}" destId="{45868E01-3584-4B38-AA3A-4841A018EAC0}" srcOrd="3" destOrd="0" parTransId="{A606A898-9BBA-4BA5-A986-E1FAC305EBE9}" sibTransId="{86E355F0-09E1-412E-9350-D6C53AEB0EC2}"/>
    <dgm:cxn modelId="{BFF7BACE-0260-4FBE-AF64-EDF594824E77}" type="presOf" srcId="{8BD093FB-4CAE-4AB7-A7E8-6D84155CB2A2}" destId="{6A0009CF-93CA-43A0-8C51-1CFD90662217}" srcOrd="0" destOrd="0" presId="urn:microsoft.com/office/officeart/2005/8/layout/funnel1"/>
    <dgm:cxn modelId="{BC33B9FF-47C4-4B53-9F77-714C19293516}" type="presParOf" srcId="{6A0009CF-93CA-43A0-8C51-1CFD90662217}" destId="{AA468661-6A24-4E3A-BEAA-CEDF2B1E1530}" srcOrd="0" destOrd="0" presId="urn:microsoft.com/office/officeart/2005/8/layout/funnel1"/>
    <dgm:cxn modelId="{8D41914C-7C74-41C1-93E8-0B497FAA8F92}" type="presParOf" srcId="{6A0009CF-93CA-43A0-8C51-1CFD90662217}" destId="{E27176FA-45BD-45D1-B49F-297EE6828049}" srcOrd="1" destOrd="0" presId="urn:microsoft.com/office/officeart/2005/8/layout/funnel1"/>
    <dgm:cxn modelId="{609DFBC9-5994-4C4F-A2A8-0B34F275120A}" type="presParOf" srcId="{6A0009CF-93CA-43A0-8C51-1CFD90662217}" destId="{FFF855C3-C739-48D8-A42B-031E32F6BE75}" srcOrd="2" destOrd="0" presId="urn:microsoft.com/office/officeart/2005/8/layout/funnel1"/>
    <dgm:cxn modelId="{3B0C860B-C550-4268-8F8F-219789270634}" type="presOf" srcId="{45868E01-3584-4B38-AA3A-4841A018EAC0}" destId="{FFF855C3-C739-48D8-A42B-031E32F6BE75}" srcOrd="0" destOrd="0" presId="urn:microsoft.com/office/officeart/2005/8/layout/funnel1"/>
    <dgm:cxn modelId="{A07C237E-1D03-4B51-ADD1-8F52F57B9AFF}" type="presParOf" srcId="{6A0009CF-93CA-43A0-8C51-1CFD90662217}" destId="{6A34959F-3E10-45EF-A126-27DDEE83C0BC}" srcOrd="3" destOrd="0" presId="urn:microsoft.com/office/officeart/2005/8/layout/funnel1"/>
    <dgm:cxn modelId="{417B23DA-9DB5-4742-807D-592195C39540}" type="presOf" srcId="{67FEDECD-5C71-491F-81D3-21684469E912}" destId="{6A34959F-3E10-45EF-A126-27DDEE83C0BC}" srcOrd="0" destOrd="0" presId="urn:microsoft.com/office/officeart/2005/8/layout/funnel1"/>
    <dgm:cxn modelId="{FF769D15-27DC-4DF2-AB50-233964A6D3EE}" type="presParOf" srcId="{6A0009CF-93CA-43A0-8C51-1CFD90662217}" destId="{D0CAE59A-2ABA-4309-B2AC-7DFEF7ED82ED}" srcOrd="4" destOrd="0" presId="urn:microsoft.com/office/officeart/2005/8/layout/funnel1"/>
    <dgm:cxn modelId="{2011EBD3-A57A-4A05-9275-1FAD5C912C8D}" type="presOf" srcId="{17763BE5-6176-4BB0-9066-C1E6BE790D0F}" destId="{D0CAE59A-2ABA-4309-B2AC-7DFEF7ED82ED}" srcOrd="0" destOrd="0" presId="urn:microsoft.com/office/officeart/2005/8/layout/funnel1"/>
    <dgm:cxn modelId="{85200592-88BC-4C58-A54E-34BD89A264D0}" type="presParOf" srcId="{6A0009CF-93CA-43A0-8C51-1CFD90662217}" destId="{D3FD54F9-E03C-44C9-96FE-00CC87B8671B}" srcOrd="5" destOrd="0" presId="urn:microsoft.com/office/officeart/2005/8/layout/funnel1"/>
    <dgm:cxn modelId="{A7FE3141-C4F3-4FDE-A4D1-3F98277702A8}" type="presOf" srcId="{20DCF60B-FA6F-487D-8FD9-36FAA5F358BE}" destId="{D3FD54F9-E03C-44C9-96FE-00CC87B8671B}" srcOrd="0" destOrd="0" presId="urn:microsoft.com/office/officeart/2005/8/layout/funnel1"/>
    <dgm:cxn modelId="{A530DEDD-6947-438A-AF9A-3D94C5ED5748}" type="presParOf" srcId="{6A0009CF-93CA-43A0-8C51-1CFD90662217}" destId="{3AAF27F1-71EC-4F6D-80D6-B6B07BA5F811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7D76233-2C52-45E9-94E8-FBDCAFC81AF1}" type="doc">
      <dgm:prSet loTypeId="cycle" loCatId="cycle" qsTypeId="urn:microsoft.com/office/officeart/2005/8/quickstyle/simple5" qsCatId="simple" csTypeId="urn:microsoft.com/office/officeart/2005/8/colors/accent1_2" csCatId="accent1" phldr="0"/>
      <dgm:spPr/>
      <dgm:t>
        <a:bodyPr/>
        <a:p>
          <a:endParaRPr lang="zh-CN" altLang="en-US"/>
        </a:p>
      </dgm:t>
    </dgm:pt>
    <dgm:pt modelId="{8E2A460B-45D3-4E20-A31D-4AFE676F0DDA}">
      <dgm:prSet phldrT="[Текст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/>
            <a:t>Цель интерактивного взаимодействия</a:t>
          </a:r>
          <a:r>
            <a:rPr lang="ru-RU" altLang="zh-CN" sz="1400" b="1"/>
            <a:t/>
          </a:r>
          <a:endParaRPr lang="ru-RU" altLang="zh-CN" sz="1400" b="1"/>
        </a:p>
      </dgm:t>
    </dgm:pt>
    <dgm:pt modelId="{40722E6B-70D7-49DD-BCDB-C5F5A53BB946}" cxnId="{59E5F5DE-7D56-4D54-9E32-8C369A1E421E}" type="parTrans">
      <dgm:prSet/>
      <dgm:spPr/>
      <dgm:t>
        <a:bodyPr/>
        <a:p>
          <a:endParaRPr lang="zh-CN" altLang="en-US"/>
        </a:p>
      </dgm:t>
    </dgm:pt>
    <dgm:pt modelId="{AC66A5CC-387D-4D7B-8E90-1B8214C2F261}" cxnId="{59E5F5DE-7D56-4D54-9E32-8C369A1E421E}" type="sibTrans">
      <dgm:prSet/>
      <dgm:spPr/>
      <dgm:t>
        <a:bodyPr/>
        <a:p>
          <a:endParaRPr lang="zh-CN" altLang="en-US"/>
        </a:p>
      </dgm:t>
    </dgm:pt>
    <dgm:pt modelId="{ECE2948F-862B-4CC3-B6BC-3E6415C7F5DD}">
      <dgm:prSet phldrT="[Текст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b="1" dirty="0" smtClean="0">
              <a:sym typeface="+mn-ea"/>
            </a:rPr>
            <a:t>Обмен опытом</a:t>
          </a:r>
          <a:r>
            <a:rPr lang="ru-RU" altLang="en-US" b="1" dirty="0" smtClean="0">
              <a:sym typeface="+mn-ea"/>
            </a:rPr>
            <a:t/>
          </a:r>
          <a:endParaRPr lang="ru-RU" altLang="en-US" b="1" dirty="0" smtClean="0">
            <a:sym typeface="+mn-ea"/>
          </a:endParaRPr>
        </a:p>
      </dgm:t>
    </dgm:pt>
    <dgm:pt modelId="{055F34F9-26B5-46B6-B947-B5718EF53A09}" cxnId="{E39B571B-55CC-49F7-A0C4-91A29FA75EA1}" type="parTrans">
      <dgm:prSet/>
      <dgm:spPr/>
      <dgm:t>
        <a:bodyPr/>
        <a:p>
          <a:endParaRPr lang="zh-CN" altLang="en-US"/>
        </a:p>
      </dgm:t>
    </dgm:pt>
    <dgm:pt modelId="{4116C939-0673-4613-8FA7-CB6FE7258301}" cxnId="{E39B571B-55CC-49F7-A0C4-91A29FA75EA1}" type="sibTrans">
      <dgm:prSet/>
      <dgm:spPr/>
      <dgm:t>
        <a:bodyPr/>
        <a:p>
          <a:endParaRPr lang="zh-CN" altLang="en-US"/>
        </a:p>
      </dgm:t>
    </dgm:pt>
    <dgm:pt modelId="{D34FE5D7-7525-4D59-ABC9-3998105E634C}">
      <dgm:prSet phldrT="[Текст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sz="1400" b="1">
              <a:sym typeface="+mn-ea"/>
            </a:rPr>
            <a:t>Ф</a:t>
          </a:r>
          <a:r>
            <a:rPr lang="ru-RU" sz="1400" b="1" dirty="0" smtClean="0">
              <a:sym typeface="+mn-ea"/>
            </a:rPr>
            <a:t>ормирование умений и навыков</a:t>
          </a:r>
          <a:r>
            <a:rPr lang="ru-RU" sz="1400" b="1" dirty="0" smtClean="0">
              <a:sym typeface="+mn-ea"/>
            </a:rPr>
            <a:t/>
          </a:r>
          <a:endParaRPr lang="ru-RU" sz="1400" b="1" dirty="0" smtClean="0">
            <a:sym typeface="+mn-ea"/>
          </a:endParaRPr>
        </a:p>
      </dgm:t>
    </dgm:pt>
    <dgm:pt modelId="{A96BE2DD-535A-47FD-A010-195BD3C076B9}" cxnId="{92860A2F-E1F7-42E8-B138-114F95C66026}" type="parTrans">
      <dgm:prSet/>
      <dgm:spPr/>
      <dgm:t>
        <a:bodyPr/>
        <a:p>
          <a:endParaRPr lang="zh-CN" altLang="en-US"/>
        </a:p>
      </dgm:t>
    </dgm:pt>
    <dgm:pt modelId="{75EA9321-EAFA-4AF6-8313-8107E8EB3526}" cxnId="{92860A2F-E1F7-42E8-B138-114F95C66026}" type="sibTrans">
      <dgm:prSet/>
      <dgm:spPr/>
      <dgm:t>
        <a:bodyPr/>
        <a:p>
          <a:endParaRPr lang="zh-CN" altLang="en-US"/>
        </a:p>
      </dgm:t>
    </dgm:pt>
    <dgm:pt modelId="{AB004CA4-B535-4327-8375-2838EAAFC117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b="1">
              <a:sym typeface="+mn-ea"/>
            </a:rPr>
            <a:t>Г</a:t>
          </a:r>
          <a:r>
            <a:rPr lang="ru-RU" b="1" dirty="0" smtClean="0">
              <a:sym typeface="+mn-ea"/>
            </a:rPr>
            <a:t>рупповое сплочение</a:t>
          </a:r>
          <a:r>
            <a:rPr lang="ru-RU" b="1" dirty="0" smtClean="0">
              <a:sym typeface="+mn-ea"/>
            </a:rPr>
            <a:t/>
          </a:r>
          <a:endParaRPr lang="ru-RU" b="1" dirty="0" smtClean="0">
            <a:sym typeface="+mn-ea"/>
          </a:endParaRPr>
        </a:p>
      </dgm:t>
    </dgm:pt>
    <dgm:pt modelId="{FED31CBC-E1B4-4AA3-A9C8-2886E34E0D83}" cxnId="{A0B6661D-D57A-4166-A153-2C35011D2F15}" type="parTrans">
      <dgm:prSet/>
      <dgm:spPr/>
    </dgm:pt>
    <dgm:pt modelId="{71C29156-823B-4399-AEEF-5E509522239B}" cxnId="{A0B6661D-D57A-4166-A153-2C35011D2F15}" type="sibTrans">
      <dgm:prSet/>
      <dgm:spPr/>
    </dgm:pt>
    <dgm:pt modelId="{E17F1310-B4AD-4B57-8D9B-BF776721EA77}">
      <dgm:prSet phldrT="[Текст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b="1">
              <a:sym typeface="+mn-ea"/>
            </a:rPr>
            <a:t>С</a:t>
          </a:r>
          <a:r>
            <a:rPr lang="ru-RU" b="1" dirty="0" smtClean="0">
              <a:sym typeface="+mn-ea"/>
            </a:rPr>
            <a:t>оздание условия для диалога</a:t>
          </a:r>
          <a:r>
            <a:rPr lang="ru-RU" b="1" dirty="0" smtClean="0">
              <a:sym typeface="+mn-ea"/>
            </a:rPr>
            <a:t/>
          </a:r>
          <a:endParaRPr lang="ru-RU" b="1" dirty="0" smtClean="0">
            <a:sym typeface="+mn-ea"/>
          </a:endParaRPr>
        </a:p>
      </dgm:t>
    </dgm:pt>
    <dgm:pt modelId="{6BAC1755-6217-4715-99C2-D1422148265D}" cxnId="{C4065488-3ADE-4A6B-95C8-174217E082DC}" type="parTrans">
      <dgm:prSet/>
      <dgm:spPr/>
      <dgm:t>
        <a:bodyPr/>
        <a:p>
          <a:endParaRPr lang="zh-CN" altLang="en-US"/>
        </a:p>
      </dgm:t>
    </dgm:pt>
    <dgm:pt modelId="{925984A4-8E6F-4D28-B868-DBAB08F4BD28}" cxnId="{C4065488-3ADE-4A6B-95C8-174217E082DC}" type="sibTrans">
      <dgm:prSet/>
      <dgm:spPr/>
      <dgm:t>
        <a:bodyPr/>
        <a:p>
          <a:endParaRPr lang="zh-CN" altLang="en-US"/>
        </a:p>
      </dgm:t>
    </dgm:pt>
    <dgm:pt modelId="{468FA009-1E87-4539-85FA-5C28B78DD6E9}">
      <dgm:prSet phldrT="[Текст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dirty="0" smtClean="0">
              <a:sym typeface="+mn-ea"/>
            </a:rPr>
            <a:t>Выработка общего мнения</a:t>
          </a:r>
          <a:r>
            <a:rPr lang="ru-RU" altLang="en-US" sz="1400" b="1" dirty="0" smtClean="0">
              <a:sym typeface="+mn-ea"/>
            </a:rPr>
            <a:t/>
          </a:r>
          <a:endParaRPr lang="ru-RU" altLang="en-US" sz="1400" b="1" dirty="0" smtClean="0">
            <a:sym typeface="+mn-ea"/>
          </a:endParaRPr>
        </a:p>
      </dgm:t>
    </dgm:pt>
    <dgm:pt modelId="{F205FF88-2C9B-4658-BCAA-BEA6EB7393B2}" cxnId="{8CDBA8C0-E816-411C-86D0-88DC45AF4A17}" type="parTrans">
      <dgm:prSet/>
      <dgm:spPr/>
      <dgm:t>
        <a:bodyPr/>
        <a:p>
          <a:endParaRPr lang="zh-CN" altLang="en-US"/>
        </a:p>
      </dgm:t>
    </dgm:pt>
    <dgm:pt modelId="{B5C730DE-1181-420B-A78D-195E914DCCF5}" cxnId="{8CDBA8C0-E816-411C-86D0-88DC45AF4A17}" type="sibTrans">
      <dgm:prSet/>
      <dgm:spPr/>
      <dgm:t>
        <a:bodyPr/>
        <a:p>
          <a:endParaRPr lang="zh-CN" altLang="en-US"/>
        </a:p>
      </dgm:t>
    </dgm:pt>
    <dgm:pt modelId="{D5B7622F-17AC-467C-B10C-28C38C38C350}" type="pres">
      <dgm:prSet presAssocID="{37D76233-2C52-45E9-94E8-FBDCAFC81AF1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ADECBB5-37EA-4668-8A2F-BD2C2902F22A}" type="pres">
      <dgm:prSet presAssocID="{8E2A460B-45D3-4E20-A31D-4AFE676F0DDA}" presName="centerShape" presStyleLbl="node0" presStyleIdx="0" presStyleCnt="1"/>
      <dgm:spPr/>
    </dgm:pt>
    <dgm:pt modelId="{C2E7DEFD-0505-42BF-AE13-B6483BF86572}" type="pres">
      <dgm:prSet presAssocID="{ECE2948F-862B-4CC3-B6BC-3E6415C7F5DD}" presName="node" presStyleLbl="node1" presStyleIdx="0" presStyleCnt="5">
        <dgm:presLayoutVars>
          <dgm:bulletEnabled val="1"/>
        </dgm:presLayoutVars>
      </dgm:prSet>
      <dgm:spPr/>
    </dgm:pt>
    <dgm:pt modelId="{45046E67-FA41-4C32-9E33-BDDDFBBF1D6A}" type="pres">
      <dgm:prSet presAssocID="{ECE2948F-862B-4CC3-B6BC-3E6415C7F5DD}" presName="dummy" presStyleCnt="0"/>
      <dgm:spPr/>
    </dgm:pt>
    <dgm:pt modelId="{F3596884-C09F-4C70-900E-D61864BED5F1}" type="pres">
      <dgm:prSet presAssocID="{4116C939-0673-4613-8FA7-CB6FE7258301}" presName="sibTrans" presStyleLbl="sibTrans2D1" presStyleIdx="0" presStyleCnt="5"/>
      <dgm:spPr/>
    </dgm:pt>
    <dgm:pt modelId="{44F31994-0027-4DC3-B39E-FEE01FB1A852}" type="pres">
      <dgm:prSet presAssocID="{D34FE5D7-7525-4D59-ABC9-3998105E634C}" presName="node" presStyleLbl="node1" presStyleIdx="1" presStyleCnt="5">
        <dgm:presLayoutVars>
          <dgm:bulletEnabled val="1"/>
        </dgm:presLayoutVars>
      </dgm:prSet>
      <dgm:spPr/>
    </dgm:pt>
    <dgm:pt modelId="{C6A1073C-AEB6-41D2-8257-B02F52AE6460}" type="pres">
      <dgm:prSet presAssocID="{D34FE5D7-7525-4D59-ABC9-3998105E634C}" presName="dummy" presStyleCnt="0"/>
      <dgm:spPr/>
    </dgm:pt>
    <dgm:pt modelId="{15715456-3418-4DF0-AF3A-DA59307B110D}" type="pres">
      <dgm:prSet presAssocID="{75EA9321-EAFA-4AF6-8313-8107E8EB3526}" presName="sibTrans" presStyleLbl="sibTrans2D1" presStyleIdx="1" presStyleCnt="5"/>
      <dgm:spPr/>
    </dgm:pt>
    <dgm:pt modelId="{CD295080-9408-4714-A9F8-BE88E8EDB9CD}" type="pres">
      <dgm:prSet presAssocID="{AB004CA4-B535-4327-8375-2838EAAFC117}" presName="node" presStyleLbl="node1" presStyleIdx="2" presStyleCnt="5">
        <dgm:presLayoutVars>
          <dgm:bulletEnabled val="1"/>
        </dgm:presLayoutVars>
      </dgm:prSet>
      <dgm:spPr/>
    </dgm:pt>
    <dgm:pt modelId="{D3E3A634-FB7E-4944-8C0D-4D1B32CDD0CD}" type="pres">
      <dgm:prSet presAssocID="{AB004CA4-B535-4327-8375-2838EAAFC117}" presName="dummy" presStyleCnt="0"/>
      <dgm:spPr/>
    </dgm:pt>
    <dgm:pt modelId="{99678FCB-291C-49CE-BBB0-FB4DCF4B09BA}" type="pres">
      <dgm:prSet presAssocID="{71C29156-823B-4399-AEEF-5E509522239B}" presName="sibTrans" presStyleLbl="sibTrans2D1" presStyleIdx="2" presStyleCnt="5"/>
      <dgm:spPr/>
    </dgm:pt>
    <dgm:pt modelId="{0DA4B7DF-BD6B-46E8-940A-69050C019BB3}" type="pres">
      <dgm:prSet presAssocID="{E17F1310-B4AD-4B57-8D9B-BF776721EA77}" presName="node" presStyleLbl="node1" presStyleIdx="3" presStyleCnt="5">
        <dgm:presLayoutVars>
          <dgm:bulletEnabled val="1"/>
        </dgm:presLayoutVars>
      </dgm:prSet>
      <dgm:spPr/>
    </dgm:pt>
    <dgm:pt modelId="{9268D1C0-A139-4893-A300-CF509D15352B}" type="pres">
      <dgm:prSet presAssocID="{E17F1310-B4AD-4B57-8D9B-BF776721EA77}" presName="dummy" presStyleCnt="0"/>
      <dgm:spPr/>
    </dgm:pt>
    <dgm:pt modelId="{EBDCA107-8C73-4044-AC95-50DA28B759A8}" type="pres">
      <dgm:prSet presAssocID="{925984A4-8E6F-4D28-B868-DBAB08F4BD28}" presName="sibTrans" presStyleLbl="sibTrans2D1" presStyleIdx="3" presStyleCnt="5"/>
      <dgm:spPr/>
    </dgm:pt>
    <dgm:pt modelId="{F539A410-44AA-4A02-9F1B-997DD2B71E87}" type="pres">
      <dgm:prSet presAssocID="{468FA009-1E87-4539-85FA-5C28B78DD6E9}" presName="node" presStyleLbl="node1" presStyleIdx="4" presStyleCnt="5">
        <dgm:presLayoutVars>
          <dgm:bulletEnabled val="1"/>
        </dgm:presLayoutVars>
      </dgm:prSet>
      <dgm:spPr/>
    </dgm:pt>
    <dgm:pt modelId="{2B016566-AAE3-46FD-A114-7C13E71734EF}" type="pres">
      <dgm:prSet presAssocID="{468FA009-1E87-4539-85FA-5C28B78DD6E9}" presName="dummy" presStyleCnt="0"/>
      <dgm:spPr/>
    </dgm:pt>
    <dgm:pt modelId="{B5FF6E04-452A-4146-97F4-3BC94EB5BB87}" type="pres">
      <dgm:prSet presAssocID="{B5C730DE-1181-420B-A78D-195E914DCCF5}" presName="sibTrans" presStyleLbl="sibTrans2D1" presStyleIdx="4" presStyleCnt="5"/>
      <dgm:spPr/>
    </dgm:pt>
  </dgm:ptLst>
  <dgm:cxnLst>
    <dgm:cxn modelId="{59E5F5DE-7D56-4D54-9E32-8C369A1E421E}" srcId="{37D76233-2C52-45E9-94E8-FBDCAFC81AF1}" destId="{8E2A460B-45D3-4E20-A31D-4AFE676F0DDA}" srcOrd="0" destOrd="0" parTransId="{40722E6B-70D7-49DD-BCDB-C5F5A53BB946}" sibTransId="{AC66A5CC-387D-4D7B-8E90-1B8214C2F261}"/>
    <dgm:cxn modelId="{E39B571B-55CC-49F7-A0C4-91A29FA75EA1}" srcId="{8E2A460B-45D3-4E20-A31D-4AFE676F0DDA}" destId="{ECE2948F-862B-4CC3-B6BC-3E6415C7F5DD}" srcOrd="0" destOrd="0" parTransId="{055F34F9-26B5-46B6-B947-B5718EF53A09}" sibTransId="{4116C939-0673-4613-8FA7-CB6FE7258301}"/>
    <dgm:cxn modelId="{92860A2F-E1F7-42E8-B138-114F95C66026}" srcId="{8E2A460B-45D3-4E20-A31D-4AFE676F0DDA}" destId="{D34FE5D7-7525-4D59-ABC9-3998105E634C}" srcOrd="1" destOrd="0" parTransId="{A96BE2DD-535A-47FD-A010-195BD3C076B9}" sibTransId="{75EA9321-EAFA-4AF6-8313-8107E8EB3526}"/>
    <dgm:cxn modelId="{A0B6661D-D57A-4166-A153-2C35011D2F15}" srcId="{8E2A460B-45D3-4E20-A31D-4AFE676F0DDA}" destId="{AB004CA4-B535-4327-8375-2838EAAFC117}" srcOrd="2" destOrd="0" parTransId="{FED31CBC-E1B4-4AA3-A9C8-2886E34E0D83}" sibTransId="{71C29156-823B-4399-AEEF-5E509522239B}"/>
    <dgm:cxn modelId="{C4065488-3ADE-4A6B-95C8-174217E082DC}" srcId="{8E2A460B-45D3-4E20-A31D-4AFE676F0DDA}" destId="{E17F1310-B4AD-4B57-8D9B-BF776721EA77}" srcOrd="3" destOrd="0" parTransId="{6BAC1755-6217-4715-99C2-D1422148265D}" sibTransId="{925984A4-8E6F-4D28-B868-DBAB08F4BD28}"/>
    <dgm:cxn modelId="{8CDBA8C0-E816-411C-86D0-88DC45AF4A17}" srcId="{8E2A460B-45D3-4E20-A31D-4AFE676F0DDA}" destId="{468FA009-1E87-4539-85FA-5C28B78DD6E9}" srcOrd="4" destOrd="0" parTransId="{F205FF88-2C9B-4658-BCAA-BEA6EB7393B2}" sibTransId="{B5C730DE-1181-420B-A78D-195E914DCCF5}"/>
    <dgm:cxn modelId="{CD20C32E-F351-406A-8CCE-C044DF79EC19}" type="presOf" srcId="{37D76233-2C52-45E9-94E8-FBDCAFC81AF1}" destId="{D5B7622F-17AC-467C-B10C-28C38C38C350}" srcOrd="0" destOrd="0" presId="urn:microsoft.com/office/officeart/2005/8/layout/radial6"/>
    <dgm:cxn modelId="{AC8EDA50-6B3A-43A3-8138-6D836E9A1F3B}" type="presParOf" srcId="{D5B7622F-17AC-467C-B10C-28C38C38C350}" destId="{BADECBB5-37EA-4668-8A2F-BD2C2902F22A}" srcOrd="0" destOrd="0" presId="urn:microsoft.com/office/officeart/2005/8/layout/radial6"/>
    <dgm:cxn modelId="{41E28201-9917-4D46-832D-C75D23E6BE7F}" type="presOf" srcId="{8E2A460B-45D3-4E20-A31D-4AFE676F0DDA}" destId="{BADECBB5-37EA-4668-8A2F-BD2C2902F22A}" srcOrd="0" destOrd="0" presId="urn:microsoft.com/office/officeart/2005/8/layout/radial6"/>
    <dgm:cxn modelId="{1294A074-5B1B-41FC-ACCA-014C69CCAD2E}" type="presParOf" srcId="{D5B7622F-17AC-467C-B10C-28C38C38C350}" destId="{C2E7DEFD-0505-42BF-AE13-B6483BF86572}" srcOrd="1" destOrd="0" presId="urn:microsoft.com/office/officeart/2005/8/layout/radial6"/>
    <dgm:cxn modelId="{66596FAF-7F04-4278-A689-C9AE46EFAA30}" type="presOf" srcId="{ECE2948F-862B-4CC3-B6BC-3E6415C7F5DD}" destId="{C2E7DEFD-0505-42BF-AE13-B6483BF86572}" srcOrd="0" destOrd="0" presId="urn:microsoft.com/office/officeart/2005/8/layout/radial6"/>
    <dgm:cxn modelId="{B81DB913-2EB1-4988-8623-CAAB7F5FA462}" type="presParOf" srcId="{D5B7622F-17AC-467C-B10C-28C38C38C350}" destId="{45046E67-FA41-4C32-9E33-BDDDFBBF1D6A}" srcOrd="2" destOrd="0" presId="urn:microsoft.com/office/officeart/2005/8/layout/radial6"/>
    <dgm:cxn modelId="{A3A3319B-75E7-47B0-9657-B47A616EFCE9}" type="presParOf" srcId="{D5B7622F-17AC-467C-B10C-28C38C38C350}" destId="{F3596884-C09F-4C70-900E-D61864BED5F1}" srcOrd="3" destOrd="0" presId="urn:microsoft.com/office/officeart/2005/8/layout/radial6"/>
    <dgm:cxn modelId="{048106CB-81C1-4366-A318-1DAEE9F34BFF}" type="presOf" srcId="{4116C939-0673-4613-8FA7-CB6FE7258301}" destId="{F3596884-C09F-4C70-900E-D61864BED5F1}" srcOrd="0" destOrd="0" presId="urn:microsoft.com/office/officeart/2005/8/layout/radial6"/>
    <dgm:cxn modelId="{CC9D9548-FD62-4975-9628-73FF279088AE}" type="presParOf" srcId="{D5B7622F-17AC-467C-B10C-28C38C38C350}" destId="{44F31994-0027-4DC3-B39E-FEE01FB1A852}" srcOrd="4" destOrd="0" presId="urn:microsoft.com/office/officeart/2005/8/layout/radial6"/>
    <dgm:cxn modelId="{7BDE00FC-BDC7-4506-81D5-3CA2FA04D547}" type="presOf" srcId="{D34FE5D7-7525-4D59-ABC9-3998105E634C}" destId="{44F31994-0027-4DC3-B39E-FEE01FB1A852}" srcOrd="0" destOrd="0" presId="urn:microsoft.com/office/officeart/2005/8/layout/radial6"/>
    <dgm:cxn modelId="{99916F19-A70C-4509-B965-AEFC95DE4ACE}" type="presParOf" srcId="{D5B7622F-17AC-467C-B10C-28C38C38C350}" destId="{C6A1073C-AEB6-41D2-8257-B02F52AE6460}" srcOrd="5" destOrd="0" presId="urn:microsoft.com/office/officeart/2005/8/layout/radial6"/>
    <dgm:cxn modelId="{5EE51CFD-C315-4F12-AC80-D5EC26232BE4}" type="presParOf" srcId="{D5B7622F-17AC-467C-B10C-28C38C38C350}" destId="{15715456-3418-4DF0-AF3A-DA59307B110D}" srcOrd="6" destOrd="0" presId="urn:microsoft.com/office/officeart/2005/8/layout/radial6"/>
    <dgm:cxn modelId="{E85AAB01-EE7F-4AA5-A806-6CEA2F926F44}" type="presOf" srcId="{75EA9321-EAFA-4AF6-8313-8107E8EB3526}" destId="{15715456-3418-4DF0-AF3A-DA59307B110D}" srcOrd="0" destOrd="0" presId="urn:microsoft.com/office/officeart/2005/8/layout/radial6"/>
    <dgm:cxn modelId="{0FA97CD0-A503-4752-8871-E5E94BE64AD9}" type="presParOf" srcId="{D5B7622F-17AC-467C-B10C-28C38C38C350}" destId="{CD295080-9408-4714-A9F8-BE88E8EDB9CD}" srcOrd="7" destOrd="0" presId="urn:microsoft.com/office/officeart/2005/8/layout/radial6"/>
    <dgm:cxn modelId="{3AF995D0-D28D-487A-BBCB-738AA55F0682}" type="presOf" srcId="{AB004CA4-B535-4327-8375-2838EAAFC117}" destId="{CD295080-9408-4714-A9F8-BE88E8EDB9CD}" srcOrd="0" destOrd="0" presId="urn:microsoft.com/office/officeart/2005/8/layout/radial6"/>
    <dgm:cxn modelId="{E6267678-0509-4A85-A0E7-DC311E4E5AB4}" type="presParOf" srcId="{D5B7622F-17AC-467C-B10C-28C38C38C350}" destId="{D3E3A634-FB7E-4944-8C0D-4D1B32CDD0CD}" srcOrd="8" destOrd="0" presId="urn:microsoft.com/office/officeart/2005/8/layout/radial6"/>
    <dgm:cxn modelId="{8160B379-B112-44EC-B2D5-35025D44738C}" type="presParOf" srcId="{D5B7622F-17AC-467C-B10C-28C38C38C350}" destId="{99678FCB-291C-49CE-BBB0-FB4DCF4B09BA}" srcOrd="9" destOrd="0" presId="urn:microsoft.com/office/officeart/2005/8/layout/radial6"/>
    <dgm:cxn modelId="{550E7468-E3CD-42D5-B885-44D2FC0E0B98}" type="presOf" srcId="{71C29156-823B-4399-AEEF-5E509522239B}" destId="{99678FCB-291C-49CE-BBB0-FB4DCF4B09BA}" srcOrd="0" destOrd="0" presId="urn:microsoft.com/office/officeart/2005/8/layout/radial6"/>
    <dgm:cxn modelId="{3A7A6719-28D0-4BE9-8829-93480730B69D}" type="presParOf" srcId="{D5B7622F-17AC-467C-B10C-28C38C38C350}" destId="{0DA4B7DF-BD6B-46E8-940A-69050C019BB3}" srcOrd="10" destOrd="0" presId="urn:microsoft.com/office/officeart/2005/8/layout/radial6"/>
    <dgm:cxn modelId="{79B50400-A7FA-486E-864F-CA2BFE06E046}" type="presOf" srcId="{E17F1310-B4AD-4B57-8D9B-BF776721EA77}" destId="{0DA4B7DF-BD6B-46E8-940A-69050C019BB3}" srcOrd="0" destOrd="0" presId="urn:microsoft.com/office/officeart/2005/8/layout/radial6"/>
    <dgm:cxn modelId="{EB44493C-E361-4EC4-8F9D-3A84894FE29F}" type="presParOf" srcId="{D5B7622F-17AC-467C-B10C-28C38C38C350}" destId="{9268D1C0-A139-4893-A300-CF509D15352B}" srcOrd="11" destOrd="0" presId="urn:microsoft.com/office/officeart/2005/8/layout/radial6"/>
    <dgm:cxn modelId="{54DEC5F8-A259-476C-91D0-8AED099F9F74}" type="presParOf" srcId="{D5B7622F-17AC-467C-B10C-28C38C38C350}" destId="{EBDCA107-8C73-4044-AC95-50DA28B759A8}" srcOrd="12" destOrd="0" presId="urn:microsoft.com/office/officeart/2005/8/layout/radial6"/>
    <dgm:cxn modelId="{82855512-AE1F-4DE8-822C-26E31DE9F274}" type="presOf" srcId="{925984A4-8E6F-4D28-B868-DBAB08F4BD28}" destId="{EBDCA107-8C73-4044-AC95-50DA28B759A8}" srcOrd="0" destOrd="0" presId="urn:microsoft.com/office/officeart/2005/8/layout/radial6"/>
    <dgm:cxn modelId="{2899B59E-0CA3-41DD-BE81-1FCD3DEF1A87}" type="presParOf" srcId="{D5B7622F-17AC-467C-B10C-28C38C38C350}" destId="{F539A410-44AA-4A02-9F1B-997DD2B71E87}" srcOrd="13" destOrd="0" presId="urn:microsoft.com/office/officeart/2005/8/layout/radial6"/>
    <dgm:cxn modelId="{4425CCA9-40FC-4030-9F96-D476967F7768}" type="presOf" srcId="{468FA009-1E87-4539-85FA-5C28B78DD6E9}" destId="{F539A410-44AA-4A02-9F1B-997DD2B71E87}" srcOrd="0" destOrd="0" presId="urn:microsoft.com/office/officeart/2005/8/layout/radial6"/>
    <dgm:cxn modelId="{87119CBC-C0C7-4AF1-B2D0-90433FAD1326}" type="presParOf" srcId="{D5B7622F-17AC-467C-B10C-28C38C38C350}" destId="{2B016566-AAE3-46FD-A114-7C13E71734EF}" srcOrd="14" destOrd="0" presId="urn:microsoft.com/office/officeart/2005/8/layout/radial6"/>
    <dgm:cxn modelId="{44EADE4A-177E-4421-A4C0-CA251D6EDB93}" type="presParOf" srcId="{D5B7622F-17AC-467C-B10C-28C38C38C350}" destId="{B5FF6E04-452A-4146-97F4-3BC94EB5BB87}" srcOrd="15" destOrd="0" presId="urn:microsoft.com/office/officeart/2005/8/layout/radial6"/>
    <dgm:cxn modelId="{2C409721-0939-4DE7-BD71-C0B87759E588}" type="presOf" srcId="{B5C730DE-1181-420B-A78D-195E914DCCF5}" destId="{B5FF6E04-452A-4146-97F4-3BC94EB5BB87}" srcOrd="0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2988945" cy="4290695"/>
        <a:chOff x="0" y="0"/>
        <a:chExt cx="2988945" cy="4290695"/>
      </a:xfrm>
    </dsp:grpSpPr>
    <dsp:sp modelId="{8EA24BC0-0B8D-42E9-A25F-7CA5AD90CCA1}">
      <dsp:nvSpPr>
        <dsp:cNvPr id="3" name="Прямоугольник 2"/>
        <dsp:cNvSpPr/>
      </dsp:nvSpPr>
      <dsp:spPr bwMode="white">
        <a:xfrm>
          <a:off x="163929" y="547996"/>
          <a:ext cx="2754462" cy="3252128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72390" tIns="72390" rIns="72390" bIns="72390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b="1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rPr>
            <a:t>Основная цель:</a:t>
          </a:r>
          <a:endParaRPr lang="ru-RU" altLang="zh-CN" b="1">
            <a:solidFill>
              <a:schemeClr val="bg1"/>
            </a:solidFill>
            <a:latin typeface="Times New Roman" panose="02020603050405020304" charset="0"/>
            <a:cs typeface="Times New Roman" panose="02020603050405020304" charset="0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b="1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</a:rPr>
            <a:t>сделать родителей активными участниками педагогического процесса, оказав им помощь в реализации ответственности за воспитание и обучение детей</a:t>
          </a:r>
          <a:endParaRPr lang="ru-RU" altLang="zh-CN" b="1">
            <a:solidFill>
              <a:schemeClr val="bg1"/>
            </a:solidFill>
            <a:latin typeface="Times New Roman" panose="02020603050405020304" charset="0"/>
            <a:cs typeface="Times New Roman" panose="02020603050405020304" charset="0"/>
          </a:endParaRPr>
        </a:p>
      </dsp:txBody>
      <dsp:txXfrm>
        <a:off x="163929" y="547996"/>
        <a:ext cx="2754462" cy="32521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8372475" cy="4560570"/>
        <a:chOff x="0" y="0"/>
        <a:chExt cx="8372475" cy="4560570"/>
      </a:xfrm>
    </dsp:grpSpPr>
    <dsp:sp modelId="{6F2447E4-83EA-413B-A65B-5349BB409B13}">
      <dsp:nvSpPr>
        <dsp:cNvPr id="3" name="Равнобедренный треугольник 2"/>
        <dsp:cNvSpPr/>
      </dsp:nvSpPr>
      <dsp:spPr bwMode="white">
        <a:xfrm>
          <a:off x="1563910" y="0"/>
          <a:ext cx="4560570" cy="4560570"/>
        </a:xfrm>
        <a:prstGeom prst="triangle">
          <a:avLst/>
        </a:prstGeom>
      </dsp:spPr>
      <dsp:style>
        <a:lnRef idx="0">
          <a:schemeClr val="lt1"/>
        </a:lnRef>
        <a:fillRef idx="3">
          <a:schemeClr val="accent1">
            <a:alpha val="90000"/>
          </a:schemeClr>
        </a:fillRef>
        <a:effectRef idx="2">
          <a:scrgbClr r="0" g="0" b="0"/>
        </a:effectRef>
        <a:fontRef idx="minor">
          <a:schemeClr val="lt1"/>
        </a:fontRef>
      </dsp:style>
      <dsp:txXfrm>
        <a:off x="1563910" y="0"/>
        <a:ext cx="4560570" cy="4560570"/>
      </dsp:txXfrm>
    </dsp:sp>
    <dsp:sp modelId="{B3540AFB-F078-4904-A74C-8438A955DD66}">
      <dsp:nvSpPr>
        <dsp:cNvPr id="4" name="Скругленный прямоугольник 3"/>
        <dsp:cNvSpPr/>
      </dsp:nvSpPr>
      <dsp:spPr bwMode="white">
        <a:xfrm>
          <a:off x="3844195" y="456057"/>
          <a:ext cx="2964371" cy="648614"/>
        </a:xfrm>
        <a:prstGeom prst="roundRect">
          <a:avLst/>
        </a:prstGeom>
      </dsp:spPr>
      <dsp:style>
        <a:lnRef idx="1">
          <a:schemeClr val="accent1">
            <a:alpha val="90000"/>
            <a:hueOff val="0"/>
            <a:satOff val="0"/>
            <a:lumOff val="0"/>
            <a:alpha val="90196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57150" tIns="57150" rIns="57150" bIns="57150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b="1">
              <a:solidFill>
                <a:schemeClr val="tx1"/>
              </a:solidFill>
              <a:highlight>
                <a:srgbClr val="FFFF00"/>
              </a:highlight>
            </a:rPr>
            <a:t>СОТРУДНИЧЕСТВО</a:t>
          </a:r>
          <a:endParaRPr lang="ru-RU" altLang="zh-CN" b="1">
            <a:solidFill>
              <a:schemeClr val="tx1"/>
            </a:solidFill>
            <a:highlight>
              <a:srgbClr val="FFFF00"/>
            </a:highlight>
          </a:endParaRPr>
        </a:p>
      </dsp:txBody>
      <dsp:txXfrm>
        <a:off x="3844195" y="456057"/>
        <a:ext cx="2964371" cy="648614"/>
      </dsp:txXfrm>
    </dsp:sp>
    <dsp:sp modelId="{498138EA-C963-4850-8045-CDC976043C77}">
      <dsp:nvSpPr>
        <dsp:cNvPr id="5" name="Скругленный прямоугольник 4"/>
        <dsp:cNvSpPr/>
      </dsp:nvSpPr>
      <dsp:spPr bwMode="white">
        <a:xfrm>
          <a:off x="3844195" y="1185748"/>
          <a:ext cx="2964371" cy="648614"/>
        </a:xfrm>
        <a:prstGeom prst="roundRect">
          <a:avLst/>
        </a:prstGeom>
      </dsp:spPr>
      <dsp:style>
        <a:lnRef idx="1">
          <a:schemeClr val="accent1">
            <a:alpha val="90000"/>
            <a:hueOff val="0"/>
            <a:satOff val="0"/>
            <a:lumOff val="0"/>
            <a:alpha val="80196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57150" tIns="57150" rIns="57150" bIns="57150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b="1">
              <a:solidFill>
                <a:schemeClr val="dk1"/>
              </a:solidFill>
              <a:highlight>
                <a:srgbClr val="00FFFF"/>
              </a:highlight>
            </a:rPr>
            <a:t>ИНДИВИДУАЛЬНЫЙ ПОДХОД</a:t>
          </a:r>
          <a:endParaRPr lang="ru-RU" altLang="zh-CN" b="1">
            <a:solidFill>
              <a:schemeClr val="dk1"/>
            </a:solidFill>
            <a:highlight>
              <a:srgbClr val="00FFFF"/>
            </a:highlight>
          </a:endParaRPr>
        </a:p>
      </dsp:txBody>
      <dsp:txXfrm>
        <a:off x="3844195" y="1185748"/>
        <a:ext cx="2964371" cy="648614"/>
      </dsp:txXfrm>
    </dsp:sp>
    <dsp:sp modelId="{FAEF4662-DA73-4491-A6C9-6C7A850FFB5F}">
      <dsp:nvSpPr>
        <dsp:cNvPr id="6" name="Скругленный прямоугольник 5"/>
        <dsp:cNvSpPr/>
      </dsp:nvSpPr>
      <dsp:spPr bwMode="white">
        <a:xfrm>
          <a:off x="3844195" y="1915439"/>
          <a:ext cx="2964371" cy="648614"/>
        </a:xfrm>
        <a:prstGeom prst="roundRect">
          <a:avLst/>
        </a:prstGeom>
      </dsp:spPr>
      <dsp:style>
        <a:lnRef idx="1">
          <a:schemeClr val="accent1">
            <a:alpha val="90000"/>
            <a:hueOff val="0"/>
            <a:satOff val="0"/>
            <a:lumOff val="0"/>
            <a:alpha val="70196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57150" tIns="57150" rIns="57150" bIns="57150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b="1">
              <a:solidFill>
                <a:schemeClr val="dk1"/>
              </a:solidFill>
              <a:highlight>
                <a:srgbClr val="00FFFF"/>
              </a:highlight>
            </a:rPr>
            <a:t>ДИНАМИЧНОСТЬ</a:t>
          </a:r>
          <a:endParaRPr lang="ru-RU" altLang="zh-CN" b="1">
            <a:solidFill>
              <a:schemeClr val="dk1"/>
            </a:solidFill>
            <a:highlight>
              <a:srgbClr val="00FFFF"/>
            </a:highlight>
          </a:endParaRPr>
        </a:p>
      </dsp:txBody>
      <dsp:txXfrm>
        <a:off x="3844195" y="1915439"/>
        <a:ext cx="2964371" cy="648614"/>
      </dsp:txXfrm>
    </dsp:sp>
    <dsp:sp modelId="{51E72040-8768-4860-88CB-01D67F73C557}">
      <dsp:nvSpPr>
        <dsp:cNvPr id="7" name="Скругленный прямоугольник 6"/>
        <dsp:cNvSpPr/>
      </dsp:nvSpPr>
      <dsp:spPr bwMode="white">
        <a:xfrm>
          <a:off x="3844195" y="2645131"/>
          <a:ext cx="2964371" cy="648614"/>
        </a:xfrm>
        <a:prstGeom prst="roundRect">
          <a:avLst/>
        </a:prstGeom>
      </dsp:spPr>
      <dsp:style>
        <a:lnRef idx="1">
          <a:schemeClr val="accent1">
            <a:alpha val="90000"/>
            <a:hueOff val="0"/>
            <a:satOff val="0"/>
            <a:lumOff val="0"/>
            <a:alpha val="60196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57150" tIns="57150" rIns="57150" bIns="57150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b="1">
              <a:solidFill>
                <a:schemeClr val="dk1"/>
              </a:solidFill>
              <a:highlight>
                <a:srgbClr val="00FFFF"/>
              </a:highlight>
            </a:rPr>
            <a:t>ОТКРЫТОСТЬ</a:t>
          </a:r>
          <a:endParaRPr lang="ru-RU" b="1">
            <a:solidFill>
              <a:schemeClr val="dk1"/>
            </a:solidFill>
            <a:highlight>
              <a:srgbClr val="00FFFF"/>
            </a:highlight>
          </a:endParaRPr>
        </a:p>
      </dsp:txBody>
      <dsp:txXfrm>
        <a:off x="3844195" y="2645131"/>
        <a:ext cx="2964371" cy="648614"/>
      </dsp:txXfrm>
    </dsp:sp>
    <dsp:sp modelId="{B704CA02-21DC-4725-ABE5-2C4C9C831CEB}">
      <dsp:nvSpPr>
        <dsp:cNvPr id="8" name="Скругленный прямоугольник 7"/>
        <dsp:cNvSpPr/>
      </dsp:nvSpPr>
      <dsp:spPr bwMode="white">
        <a:xfrm>
          <a:off x="3844195" y="3374822"/>
          <a:ext cx="2964371" cy="648614"/>
        </a:xfrm>
        <a:prstGeom prst="roundRect">
          <a:avLst/>
        </a:prstGeom>
      </dsp:spPr>
      <dsp:style>
        <a:lnRef idx="1">
          <a:schemeClr val="accent1">
            <a:alpha val="90000"/>
            <a:hueOff val="0"/>
            <a:satOff val="0"/>
            <a:lumOff val="0"/>
            <a:alpha val="50196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57150" tIns="57150" rIns="57150" bIns="57150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b="1">
              <a:solidFill>
                <a:schemeClr val="dk1"/>
              </a:solidFill>
              <a:highlight>
                <a:srgbClr val="00FFFF"/>
              </a:highlight>
              <a:sym typeface="+mn-ea"/>
            </a:rPr>
            <a:t>Д</a:t>
          </a:r>
          <a:r>
            <a:rPr lang="ru-RU" altLang="zh-CN" b="1">
              <a:solidFill>
                <a:schemeClr val="dk1"/>
              </a:solidFill>
              <a:highlight>
                <a:srgbClr val="00FFFF"/>
              </a:highlight>
              <a:sym typeface="+mn-ea"/>
            </a:rPr>
            <a:t>ОБРОЖЕЛАТЕЛЬНОСТЬ</a:t>
          </a:r>
          <a:endParaRPr lang="ru-RU" altLang="zh-CN" b="1">
            <a:solidFill>
              <a:schemeClr val="dk1"/>
            </a:solidFill>
            <a:highlight>
              <a:srgbClr val="00FFFF"/>
            </a:highlight>
            <a:sym typeface="+mn-ea"/>
          </a:endParaRPr>
        </a:p>
      </dsp:txBody>
      <dsp:txXfrm>
        <a:off x="3844195" y="3374822"/>
        <a:ext cx="2964371" cy="6486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7623810" cy="4819650"/>
        <a:chOff x="0" y="0"/>
        <a:chExt cx="7623810" cy="4819650"/>
      </a:xfrm>
    </dsp:grpSpPr>
    <dsp:sp modelId="{8EE1299F-B770-4EF7-ABB4-0C7B00B79EAB}">
      <dsp:nvSpPr>
        <dsp:cNvPr id="3" name="Скругленный прямоугольник 2"/>
        <dsp:cNvSpPr/>
      </dsp:nvSpPr>
      <dsp:spPr bwMode="white">
        <a:xfrm>
          <a:off x="0" y="0"/>
          <a:ext cx="6099048" cy="1060323"/>
        </a:xfrm>
        <a:prstGeom prst="roundRect">
          <a:avLst>
            <a:gd name="adj" fmla="val 10000"/>
          </a:avLst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vert="horz" wrap="square" lIns="99060" tIns="99060" rIns="99060" bIns="99060" anchor="ctr"/>
        <a:lstStyle>
          <a:lvl1pPr algn="l">
            <a:defRPr sz="2600"/>
          </a:lvl1pPr>
          <a:lvl2pPr marL="228600" indent="-228600" algn="l">
            <a:defRPr sz="2000"/>
          </a:lvl2pPr>
          <a:lvl3pPr marL="457200" indent="-228600" algn="l">
            <a:defRPr sz="2000"/>
          </a:lvl3pPr>
          <a:lvl4pPr marL="685800" indent="-228600" algn="l">
            <a:defRPr sz="2000"/>
          </a:lvl4pPr>
          <a:lvl5pPr marL="914400" indent="-228600" algn="l">
            <a:defRPr sz="2000"/>
          </a:lvl5pPr>
          <a:lvl6pPr marL="1143000" indent="-228600" algn="l">
            <a:defRPr sz="2000"/>
          </a:lvl6pPr>
          <a:lvl7pPr marL="1371600" indent="-228600" algn="l">
            <a:defRPr sz="2000"/>
          </a:lvl7pPr>
          <a:lvl8pPr marL="1600200" indent="-228600" algn="l">
            <a:defRPr sz="2000"/>
          </a:lvl8pPr>
          <a:lvl9pPr marL="1828800" indent="-228600" algn="l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>
              <a:solidFill>
                <a:schemeClr val="tx1"/>
              </a:solidFill>
            </a:rPr>
            <a:t>ЭМОЦИОНАЛЬНАЯ КУЛЬТУРА</a:t>
          </a:r>
          <a:endParaRPr lang="ru-RU" altLang="zh-CN">
            <a:solidFill>
              <a:schemeClr val="tx1"/>
            </a:solidFill>
          </a:endParaRPr>
        </a:p>
      </dsp:txBody>
      <dsp:txXfrm>
        <a:off x="0" y="0"/>
        <a:ext cx="6099048" cy="1060323"/>
      </dsp:txXfrm>
    </dsp:sp>
    <dsp:sp modelId="{FC0F0262-E2A1-4A6A-93BD-CC10782FDAE2}">
      <dsp:nvSpPr>
        <dsp:cNvPr id="4" name="Скругленный прямоугольник 3"/>
        <dsp:cNvSpPr/>
      </dsp:nvSpPr>
      <dsp:spPr bwMode="white">
        <a:xfrm>
          <a:off x="510795" y="1253109"/>
          <a:ext cx="6099048" cy="1060323"/>
        </a:xfrm>
        <a:prstGeom prst="roundRect">
          <a:avLst>
            <a:gd name="adj" fmla="val 10000"/>
          </a:avLst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vert="horz" wrap="square" lIns="99060" tIns="99060" rIns="99060" bIns="99060" anchor="ctr"/>
        <a:lstStyle>
          <a:lvl1pPr algn="l">
            <a:defRPr sz="2600"/>
          </a:lvl1pPr>
          <a:lvl2pPr marL="228600" indent="-228600" algn="l">
            <a:defRPr sz="2000"/>
          </a:lvl2pPr>
          <a:lvl3pPr marL="457200" indent="-228600" algn="l">
            <a:defRPr sz="2000"/>
          </a:lvl3pPr>
          <a:lvl4pPr marL="685800" indent="-228600" algn="l">
            <a:defRPr sz="2000"/>
          </a:lvl4pPr>
          <a:lvl5pPr marL="914400" indent="-228600" algn="l">
            <a:defRPr sz="2000"/>
          </a:lvl5pPr>
          <a:lvl6pPr marL="1143000" indent="-228600" algn="l">
            <a:defRPr sz="2000"/>
          </a:lvl6pPr>
          <a:lvl7pPr marL="1371600" indent="-228600" algn="l">
            <a:defRPr sz="2000"/>
          </a:lvl7pPr>
          <a:lvl8pPr marL="1600200" indent="-228600" algn="l">
            <a:defRPr sz="2000"/>
          </a:lvl8pPr>
          <a:lvl9pPr marL="1828800" indent="-228600" algn="l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>
              <a:solidFill>
                <a:schemeClr val="tx1"/>
              </a:solidFill>
            </a:rPr>
            <a:t>КУЛЬТУРА РЕЧИ</a:t>
          </a:r>
          <a:endParaRPr lang="ru-RU">
            <a:solidFill>
              <a:schemeClr val="tx1"/>
            </a:solidFill>
          </a:endParaRPr>
        </a:p>
      </dsp:txBody>
      <dsp:txXfrm>
        <a:off x="510795" y="1253109"/>
        <a:ext cx="6099048" cy="1060323"/>
      </dsp:txXfrm>
    </dsp:sp>
    <dsp:sp modelId="{0370A59F-4D0C-475E-8966-EA0D53319086}">
      <dsp:nvSpPr>
        <dsp:cNvPr id="5" name="Скругленный прямоугольник 4"/>
        <dsp:cNvSpPr/>
      </dsp:nvSpPr>
      <dsp:spPr bwMode="white">
        <a:xfrm>
          <a:off x="1013967" y="2506218"/>
          <a:ext cx="6099048" cy="1060323"/>
        </a:xfrm>
        <a:prstGeom prst="roundRect">
          <a:avLst>
            <a:gd name="adj" fmla="val 10000"/>
          </a:avLst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vert="horz" wrap="square" lIns="99060" tIns="99060" rIns="99060" bIns="99060" anchor="ctr"/>
        <a:lstStyle>
          <a:lvl1pPr algn="l">
            <a:defRPr sz="2600"/>
          </a:lvl1pPr>
          <a:lvl2pPr marL="228600" indent="-228600" algn="l">
            <a:defRPr sz="2000"/>
          </a:lvl2pPr>
          <a:lvl3pPr marL="457200" indent="-228600" algn="l">
            <a:defRPr sz="2000"/>
          </a:lvl3pPr>
          <a:lvl4pPr marL="685800" indent="-228600" algn="l">
            <a:defRPr sz="2000"/>
          </a:lvl4pPr>
          <a:lvl5pPr marL="914400" indent="-228600" algn="l">
            <a:defRPr sz="2000"/>
          </a:lvl5pPr>
          <a:lvl6pPr marL="1143000" indent="-228600" algn="l">
            <a:defRPr sz="2000"/>
          </a:lvl6pPr>
          <a:lvl7pPr marL="1371600" indent="-228600" algn="l">
            <a:defRPr sz="2000"/>
          </a:lvl7pPr>
          <a:lvl8pPr marL="1600200" indent="-228600" algn="l">
            <a:defRPr sz="2000"/>
          </a:lvl8pPr>
          <a:lvl9pPr marL="1828800" indent="-228600" algn="l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>
              <a:solidFill>
                <a:schemeClr val="tx1"/>
              </a:solidFill>
            </a:rPr>
            <a:t>КУЛЬТУРА ОБЩЕНИЯ</a:t>
          </a:r>
          <a:endParaRPr lang="ru-RU" altLang="zh-CN">
            <a:solidFill>
              <a:schemeClr val="tx1"/>
            </a:solidFill>
          </a:endParaRPr>
        </a:p>
      </dsp:txBody>
      <dsp:txXfrm>
        <a:off x="1013967" y="2506218"/>
        <a:ext cx="6099048" cy="1060323"/>
      </dsp:txXfrm>
    </dsp:sp>
    <dsp:sp modelId="{6BA97A77-6BA2-4EF5-817E-BA9D9A58AC6B}">
      <dsp:nvSpPr>
        <dsp:cNvPr id="6" name="Скругленный прямоугольник 5"/>
        <dsp:cNvSpPr/>
      </dsp:nvSpPr>
      <dsp:spPr bwMode="white">
        <a:xfrm>
          <a:off x="1524762" y="3759327"/>
          <a:ext cx="6099048" cy="1060323"/>
        </a:xfrm>
        <a:prstGeom prst="roundRect">
          <a:avLst>
            <a:gd name="adj" fmla="val 10000"/>
          </a:avLst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vert="horz" wrap="square" lIns="99060" tIns="99060" rIns="99060" bIns="99060" anchor="ctr"/>
        <a:lstStyle>
          <a:lvl1pPr algn="l">
            <a:defRPr sz="2600"/>
          </a:lvl1pPr>
          <a:lvl2pPr marL="228600" indent="-228600" algn="l">
            <a:defRPr sz="2000"/>
          </a:lvl2pPr>
          <a:lvl3pPr marL="457200" indent="-228600" algn="l">
            <a:defRPr sz="2000"/>
          </a:lvl3pPr>
          <a:lvl4pPr marL="685800" indent="-228600" algn="l">
            <a:defRPr sz="2000"/>
          </a:lvl4pPr>
          <a:lvl5pPr marL="914400" indent="-228600" algn="l">
            <a:defRPr sz="2000"/>
          </a:lvl5pPr>
          <a:lvl6pPr marL="1143000" indent="-228600" algn="l">
            <a:defRPr sz="2000"/>
          </a:lvl6pPr>
          <a:lvl7pPr marL="1371600" indent="-228600" algn="l">
            <a:defRPr sz="2000"/>
          </a:lvl7pPr>
          <a:lvl8pPr marL="1600200" indent="-228600" algn="l">
            <a:defRPr sz="2000"/>
          </a:lvl8pPr>
          <a:lvl9pPr marL="1828800" indent="-228600" algn="l">
            <a:defRPr sz="2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>
              <a:solidFill>
                <a:schemeClr val="tx1"/>
              </a:solidFill>
            </a:rPr>
            <a:t>КУЛЬТУРА МЫШЛЕНИЯ</a:t>
          </a:r>
          <a:endParaRPr lang="ru-RU" altLang="zh-CN">
            <a:solidFill>
              <a:schemeClr val="tx1"/>
            </a:solidFill>
          </a:endParaRPr>
        </a:p>
      </dsp:txBody>
      <dsp:txXfrm>
        <a:off x="1524762" y="3759327"/>
        <a:ext cx="6099048" cy="1060323"/>
      </dsp:txXfrm>
    </dsp:sp>
    <dsp:sp modelId="{FA04E0B8-7F07-444E-9209-75C0C7913590}">
      <dsp:nvSpPr>
        <dsp:cNvPr id="7" name="Стрелка вниз 6"/>
        <dsp:cNvSpPr/>
      </dsp:nvSpPr>
      <dsp:spPr bwMode="white">
        <a:xfrm>
          <a:off x="5409838" y="812111"/>
          <a:ext cx="689210" cy="689210"/>
        </a:xfrm>
        <a:prstGeom prst="downArrow">
          <a:avLst>
            <a:gd name="adj1" fmla="val 55000"/>
            <a:gd name="adj2" fmla="val 45000"/>
          </a:avLst>
        </a:prstGeom>
      </dsp:spPr>
      <dsp:style>
        <a:lnRef idx="1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2">
          <a:scrgbClr r="0" g="0" b="0"/>
        </a:effectRef>
        <a:fontRef idx="minor"/>
      </dsp:style>
      <dsp:txBody>
        <a:bodyPr lIns="36830" tIns="36830" rIns="36830" bIns="36830" anchor="ctr"/>
        <a:lstStyle>
          <a:lvl1pPr algn="ctr">
            <a:defRPr sz="2900"/>
          </a:lvl1pPr>
          <a:lvl2pPr marL="228600" indent="-228600" algn="ctr">
            <a:defRPr sz="2300"/>
          </a:lvl2pPr>
          <a:lvl3pPr marL="457200" indent="-228600" algn="ctr">
            <a:defRPr sz="2300"/>
          </a:lvl3pPr>
          <a:lvl4pPr marL="685800" indent="-228600" algn="ctr">
            <a:defRPr sz="2300"/>
          </a:lvl4pPr>
          <a:lvl5pPr marL="914400" indent="-228600" algn="ctr">
            <a:defRPr sz="2300"/>
          </a:lvl5pPr>
          <a:lvl6pPr marL="1143000" indent="-228600" algn="ctr">
            <a:defRPr sz="2300"/>
          </a:lvl6pPr>
          <a:lvl7pPr marL="1371600" indent="-228600" algn="ctr">
            <a:defRPr sz="2300"/>
          </a:lvl7pPr>
          <a:lvl8pPr marL="1600200" indent="-228600" algn="ctr">
            <a:defRPr sz="2300"/>
          </a:lvl8pPr>
          <a:lvl9pPr marL="1828800" indent="-228600" algn="ctr">
            <a:defRPr sz="2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dk1"/>
            </a:solidFill>
          </a:endParaRPr>
        </a:p>
      </dsp:txBody>
      <dsp:txXfrm>
        <a:off x="5409838" y="812111"/>
        <a:ext cx="689210" cy="689210"/>
      </dsp:txXfrm>
    </dsp:sp>
    <dsp:sp modelId="{F9FD0F2C-4EC5-4D0F-94CC-52C941559725}">
      <dsp:nvSpPr>
        <dsp:cNvPr id="8" name="Стрелка вниз 7"/>
        <dsp:cNvSpPr/>
      </dsp:nvSpPr>
      <dsp:spPr bwMode="white">
        <a:xfrm>
          <a:off x="5920633" y="2065220"/>
          <a:ext cx="689210" cy="689210"/>
        </a:xfrm>
        <a:prstGeom prst="downArrow">
          <a:avLst>
            <a:gd name="adj1" fmla="val 55000"/>
            <a:gd name="adj2" fmla="val 45000"/>
          </a:avLst>
        </a:prstGeom>
      </dsp:spPr>
      <dsp:style>
        <a:lnRef idx="1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2">
          <a:scrgbClr r="0" g="0" b="0"/>
        </a:effectRef>
        <a:fontRef idx="minor"/>
      </dsp:style>
      <dsp:txBody>
        <a:bodyPr lIns="36830" tIns="36830" rIns="36830" bIns="36830" anchor="ctr"/>
        <a:lstStyle>
          <a:lvl1pPr algn="ctr">
            <a:defRPr sz="2900"/>
          </a:lvl1pPr>
          <a:lvl2pPr marL="228600" indent="-228600" algn="ctr">
            <a:defRPr sz="2300"/>
          </a:lvl2pPr>
          <a:lvl3pPr marL="457200" indent="-228600" algn="ctr">
            <a:defRPr sz="2300"/>
          </a:lvl3pPr>
          <a:lvl4pPr marL="685800" indent="-228600" algn="ctr">
            <a:defRPr sz="2300"/>
          </a:lvl4pPr>
          <a:lvl5pPr marL="914400" indent="-228600" algn="ctr">
            <a:defRPr sz="2300"/>
          </a:lvl5pPr>
          <a:lvl6pPr marL="1143000" indent="-228600" algn="ctr">
            <a:defRPr sz="2300"/>
          </a:lvl6pPr>
          <a:lvl7pPr marL="1371600" indent="-228600" algn="ctr">
            <a:defRPr sz="2300"/>
          </a:lvl7pPr>
          <a:lvl8pPr marL="1600200" indent="-228600" algn="ctr">
            <a:defRPr sz="2300"/>
          </a:lvl8pPr>
          <a:lvl9pPr marL="1828800" indent="-228600" algn="ctr">
            <a:defRPr sz="2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>
            <a:solidFill>
              <a:schemeClr val="dk1"/>
            </a:solidFill>
          </a:endParaRPr>
        </a:p>
      </dsp:txBody>
      <dsp:txXfrm>
        <a:off x="5920633" y="2065220"/>
        <a:ext cx="689210" cy="689210"/>
      </dsp:txXfrm>
    </dsp:sp>
    <dsp:sp modelId="{FD209B3F-F1B0-44A4-A15F-F0092E49F8C9}">
      <dsp:nvSpPr>
        <dsp:cNvPr id="9" name="Стрелка вниз 8"/>
        <dsp:cNvSpPr/>
      </dsp:nvSpPr>
      <dsp:spPr bwMode="white">
        <a:xfrm>
          <a:off x="6423805" y="3318329"/>
          <a:ext cx="689210" cy="689210"/>
        </a:xfrm>
        <a:prstGeom prst="downArrow">
          <a:avLst>
            <a:gd name="adj1" fmla="val 55000"/>
            <a:gd name="adj2" fmla="val 45000"/>
          </a:avLst>
        </a:prstGeom>
      </dsp:spPr>
      <dsp:style>
        <a:lnRef idx="1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2">
          <a:scrgbClr r="0" g="0" b="0"/>
        </a:effectRef>
        <a:fontRef idx="minor"/>
      </dsp:style>
      <dsp:txBody>
        <a:bodyPr lIns="36830" tIns="36830" rIns="36830" bIns="36830" anchor="ctr"/>
        <a:lstStyle>
          <a:lvl1pPr algn="ctr">
            <a:defRPr sz="2900"/>
          </a:lvl1pPr>
          <a:lvl2pPr marL="228600" indent="-228600" algn="ctr">
            <a:defRPr sz="2300"/>
          </a:lvl2pPr>
          <a:lvl3pPr marL="457200" indent="-228600" algn="ctr">
            <a:defRPr sz="2300"/>
          </a:lvl3pPr>
          <a:lvl4pPr marL="685800" indent="-228600" algn="ctr">
            <a:defRPr sz="2300"/>
          </a:lvl4pPr>
          <a:lvl5pPr marL="914400" indent="-228600" algn="ctr">
            <a:defRPr sz="2300"/>
          </a:lvl5pPr>
          <a:lvl6pPr marL="1143000" indent="-228600" algn="ctr">
            <a:defRPr sz="2300"/>
          </a:lvl6pPr>
          <a:lvl7pPr marL="1371600" indent="-228600" algn="ctr">
            <a:defRPr sz="2300"/>
          </a:lvl7pPr>
          <a:lvl8pPr marL="1600200" indent="-228600" algn="ctr">
            <a:defRPr sz="2300"/>
          </a:lvl8pPr>
          <a:lvl9pPr marL="1828800" indent="-228600" algn="ctr">
            <a:defRPr sz="2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>
            <a:solidFill>
              <a:schemeClr val="dk1"/>
            </a:solidFill>
          </a:endParaRPr>
        </a:p>
      </dsp:txBody>
      <dsp:txXfrm>
        <a:off x="6423805" y="3318329"/>
        <a:ext cx="689210" cy="6892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7196138" cy="5756910"/>
        <a:chOff x="0" y="0"/>
        <a:chExt cx="7196138" cy="5756910"/>
      </a:xfrm>
    </dsp:grpSpPr>
    <dsp:sp modelId="{AA468661-6A24-4E3A-BEAA-CEDF2B1E1530}">
      <dsp:nvSpPr>
        <dsp:cNvPr id="3" name="Овал 2"/>
        <dsp:cNvSpPr/>
      </dsp:nvSpPr>
      <dsp:spPr bwMode="white">
        <a:xfrm>
          <a:off x="1011607" y="4763055"/>
          <a:ext cx="6487483" cy="993855"/>
        </a:xfrm>
        <a:prstGeom prst="ellipse">
          <a:avLst/>
        </a:prstGeom>
      </dsp:spPr>
      <dsp:style>
        <a:lnRef idx="0">
          <a:schemeClr val="accent2"/>
        </a:lnRef>
        <a:fillRef idx="1">
          <a:schemeClr val="accent1">
            <a:tint val="50000"/>
            <a:alpha val="40000"/>
          </a:schemeClr>
        </a:fillRef>
        <a:effectRef idx="0">
          <a:scrgbClr r="0" g="0" b="0"/>
        </a:effectRef>
        <a:fontRef idx="minor"/>
      </dsp:style>
      <dsp:txXfrm>
        <a:off x="1011607" y="4763055"/>
        <a:ext cx="6487483" cy="993855"/>
      </dsp:txXfrm>
    </dsp:sp>
    <dsp:sp modelId="{E27176FA-45BD-45D1-B49F-297EE6828049}">
      <dsp:nvSpPr>
        <dsp:cNvPr id="4" name="Стрелка вниз 3"/>
        <dsp:cNvSpPr/>
      </dsp:nvSpPr>
      <dsp:spPr bwMode="white">
        <a:xfrm>
          <a:off x="3833951" y="4404986"/>
          <a:ext cx="899517" cy="575691"/>
        </a:xfrm>
        <a:prstGeom prst="downArrow">
          <a:avLst/>
        </a:prstGeom>
      </dsp:spPr>
      <dsp:style>
        <a:lnRef idx="0">
          <a:schemeClr val="lt1"/>
        </a:lnRef>
        <a:fillRef idx="3">
          <a:schemeClr val="accent2">
            <a:tint val="40000"/>
          </a:schemeClr>
        </a:fillRef>
        <a:effectRef idx="3">
          <a:scrgbClr r="0" g="0" b="0"/>
        </a:effectRef>
        <a:fontRef idx="minor"/>
      </dsp:style>
      <dsp:txXfrm>
        <a:off x="3833951" y="4404986"/>
        <a:ext cx="899517" cy="575691"/>
      </dsp:txXfrm>
    </dsp:sp>
    <dsp:sp modelId="{FFF855C3-C739-48D8-A42B-031E32F6BE75}">
      <dsp:nvSpPr>
        <dsp:cNvPr id="5" name="Прямоугольник 4"/>
        <dsp:cNvSpPr/>
      </dsp:nvSpPr>
      <dsp:spPr bwMode="white">
        <a:xfrm>
          <a:off x="930878" y="4865244"/>
          <a:ext cx="6647202" cy="891666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lIns="128016" tIns="128016" rIns="128016" bIns="128016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en-US" sz="1800" b="1">
              <a:solidFill>
                <a:schemeClr val="tx1"/>
              </a:solidFill>
              <a:sym typeface="+mn-ea"/>
            </a:rPr>
            <a:t>Коммуникативная культура педагога дошкольного образования – это , умение устанавливать: </a:t>
          </a:r>
          <a:endParaRPr lang="ru-RU" altLang="en-US" sz="1800" b="1">
            <a:solidFill>
              <a:schemeClr val="tx1"/>
            </a:solidFill>
            <a:sym typeface="+mn-ea"/>
          </a:endParaRPr>
        </a:p>
      </dsp:txBody>
      <dsp:txXfrm>
        <a:off x="930878" y="4865244"/>
        <a:ext cx="6647202" cy="891666"/>
      </dsp:txXfrm>
    </dsp:sp>
    <dsp:sp modelId="{6A34959F-3E10-45EF-A126-27DDEE83C0BC}">
      <dsp:nvSpPr>
        <dsp:cNvPr id="6" name="Овал 5"/>
        <dsp:cNvSpPr/>
      </dsp:nvSpPr>
      <dsp:spPr bwMode="white">
        <a:xfrm>
          <a:off x="1221139" y="334469"/>
          <a:ext cx="2677443" cy="2460269"/>
        </a:xfrm>
        <a:prstGeom prst="ellipse">
          <a:avLst/>
        </a:prstGeom>
      </dsp:spPr>
      <dsp:style>
        <a:lnRef idx="0">
          <a:schemeClr val="lt1"/>
        </a:lnRef>
        <a:fillRef idx="3">
          <a:schemeClr val="accent2"/>
        </a:fillRef>
        <a:effectRef idx="3">
          <a:scrgbClr r="0" g="0" b="0"/>
        </a:effectRef>
        <a:fontRef idx="minor">
          <a:schemeClr val="lt1"/>
        </a:fontRef>
      </dsp:style>
      <dsp:txBody>
        <a:bodyPr vert="horz" wrap="square" lIns="17780" tIns="17780" rIns="17780" bIns="177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rPr>
            <a:t>Переключаемость внимания</a:t>
          </a:r>
          <a:endParaRPr lang="ru-RU" altLang="zh-CN" sz="1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sym typeface="+mn-ea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rPr>
            <a:t>П</a:t>
          </a:r>
          <a:r>
            <a:rPr lang="ru-RU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rPr>
            <a:t>онимание психологического состояния воспитанника</a:t>
          </a:r>
          <a:endParaRPr lang="ru-RU" altLang="en-US" sz="1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sym typeface="+mn-ea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rPr>
            <a:t>Умение с</a:t>
          </a:r>
          <a:r>
            <a:rPr lang="ru-RU" altLang="en-US"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rPr>
            <a:t>оздавать необходимое настроение</a:t>
          </a:r>
          <a:endParaRPr lang="ru-RU" altLang="en-US" sz="1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sym typeface="+mn-ea"/>
          </a:endParaRPr>
        </a:p>
      </dsp:txBody>
      <dsp:txXfrm>
        <a:off x="1221139" y="334469"/>
        <a:ext cx="2677443" cy="2460269"/>
      </dsp:txXfrm>
    </dsp:sp>
    <dsp:sp modelId="{D0CAE59A-2ABA-4309-B2AC-7DFEF7ED82ED}">
      <dsp:nvSpPr>
        <dsp:cNvPr id="7" name="Овал 6"/>
        <dsp:cNvSpPr/>
      </dsp:nvSpPr>
      <dsp:spPr bwMode="white">
        <a:xfrm>
          <a:off x="2947156" y="1842143"/>
          <a:ext cx="2764520" cy="2594609"/>
        </a:xfrm>
        <a:prstGeom prst="ellipse">
          <a:avLst/>
        </a:prstGeom>
      </dsp:spPr>
      <dsp:style>
        <a:lnRef idx="0">
          <a:schemeClr val="lt1"/>
        </a:lnRef>
        <a:fillRef idx="3">
          <a:schemeClr val="accent3"/>
        </a:fillRef>
        <a:effectRef idx="3">
          <a:scrgbClr r="0" g="0" b="0"/>
        </a:effectRef>
        <a:fontRef idx="minor">
          <a:schemeClr val="lt1"/>
        </a:fontRef>
      </dsp:style>
      <dsp:txBody>
        <a:bodyPr vert="horz" wrap="square" lIns="17780" tIns="17780" rIns="17780" bIns="177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>
              <a:sym typeface="+mn-ea"/>
            </a:rPr>
            <a:t>Эмоциональный контакт</a:t>
          </a:r>
          <a:endParaRPr lang="ru-RU" altLang="zh-CN" sz="1400" b="1"/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>
              <a:sym typeface="+mn-ea"/>
            </a:rPr>
            <a:t>Завоёвывать инициативу</a:t>
          </a:r>
          <a:endParaRPr lang="ru-RU" altLang="zh-CN" sz="1400" b="1"/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>
              <a:sym typeface="+mn-ea"/>
            </a:rPr>
            <a:t>Проявлять наблюдательность</a:t>
          </a:r>
          <a:endParaRPr lang="ru-RU" altLang="zh-CN" sz="1200" b="1">
            <a:sym typeface="+mn-ea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altLang="zh-CN" sz="1200" b="1">
            <a:sym typeface="+mn-ea"/>
          </a:endParaRPr>
        </a:p>
      </dsp:txBody>
      <dsp:txXfrm>
        <a:off x="2947156" y="1842143"/>
        <a:ext cx="2764520" cy="2594609"/>
      </dsp:txXfrm>
    </dsp:sp>
    <dsp:sp modelId="{D3FD54F9-E03C-44C9-96FE-00CC87B8671B}">
      <dsp:nvSpPr>
        <dsp:cNvPr id="8" name="Овал 7"/>
        <dsp:cNvSpPr/>
      </dsp:nvSpPr>
      <dsp:spPr bwMode="white">
        <a:xfrm>
          <a:off x="4941540" y="324220"/>
          <a:ext cx="2442184" cy="2336665"/>
        </a:xfrm>
        <a:prstGeom prst="ellipse">
          <a:avLst/>
        </a:prstGeom>
      </dsp:spPr>
      <dsp:style>
        <a:lnRef idx="0">
          <a:schemeClr val="lt1"/>
        </a:lnRef>
        <a:fillRef idx="3">
          <a:schemeClr val="accent4"/>
        </a:fillRef>
        <a:effectRef idx="3">
          <a:scrgbClr r="0" g="0" b="0"/>
        </a:effectRef>
        <a:fontRef idx="minor">
          <a:schemeClr val="lt1"/>
        </a:fontRef>
      </dsp:style>
      <dsp:txBody>
        <a:bodyPr vert="horz" wrap="square" lIns="17780" tIns="17780" rIns="17780" bIns="177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altLang="zh-CN" sz="1200" b="1">
            <a:highlight>
              <a:srgbClr val="FFFF00"/>
            </a:highlight>
            <a:sym typeface="+mn-ea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>
              <a:sym typeface="+mn-ea"/>
            </a:rPr>
            <a:t>Умение управлять эмоциями</a:t>
          </a:r>
          <a:endParaRPr lang="ru-RU" altLang="zh-CN" sz="1400" b="1">
            <a:sym typeface="+mn-ea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>
              <a:sym typeface="+mn-ea"/>
            </a:rPr>
            <a:t>Преодоление волнения, нерешительности</a:t>
          </a:r>
          <a:endParaRPr lang="ru-RU" altLang="zh-CN" sz="1400" b="1">
            <a:sym typeface="+mn-ea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>
              <a:sym typeface="+mn-ea"/>
            </a:rPr>
            <a:t>У</a:t>
          </a:r>
          <a:r>
            <a:rPr lang="ru-RU" altLang="zh-CN" sz="1400" b="1">
              <a:sym typeface="+mn-ea"/>
            </a:rPr>
            <a:t>мение сдерживать себя</a:t>
          </a:r>
          <a:endParaRPr lang="ru-RU" altLang="zh-CN" sz="1400" b="1"/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altLang="zh-CN" sz="1400" b="1">
            <a:sym typeface="+mn-ea"/>
          </a:endParaRPr>
        </a:p>
      </dsp:txBody>
      <dsp:txXfrm>
        <a:off x="4941540" y="324220"/>
        <a:ext cx="2442184" cy="2336665"/>
      </dsp:txXfrm>
    </dsp:sp>
    <dsp:sp modelId="{3AAF27F1-71EC-4F6D-80D6-B6B07BA5F811}">
      <dsp:nvSpPr>
        <dsp:cNvPr id="9" name="Фигура 8"/>
        <dsp:cNvSpPr/>
      </dsp:nvSpPr>
      <dsp:spPr bwMode="white">
        <a:xfrm>
          <a:off x="255579" y="41875"/>
          <a:ext cx="8311841" cy="4738202"/>
        </a:xfrm>
        <a:prstGeom prst="funnel">
          <a:avLst/>
        </a:prstGeom>
      </dsp:spPr>
      <dsp:style>
        <a:lnRef idx="1">
          <a:schemeClr val="accent1"/>
        </a:lnRef>
        <a:fillRef idx="1">
          <a:schemeClr val="lt1">
            <a:alpha val="40000"/>
          </a:schemeClr>
        </a:fillRef>
        <a:effectRef idx="0">
          <a:scrgbClr r="0" g="0" b="0"/>
        </a:effectRef>
        <a:fontRef idx="minor"/>
      </dsp:style>
      <dsp:txXfrm>
        <a:off x="255579" y="41875"/>
        <a:ext cx="8311841" cy="47382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5750560" cy="4770120"/>
        <a:chOff x="0" y="0"/>
        <a:chExt cx="5750560" cy="4770120"/>
      </a:xfrm>
    </dsp:grpSpPr>
    <dsp:sp modelId="{F3596884-C09F-4C70-900E-D61864BED5F1}">
      <dsp:nvSpPr>
        <dsp:cNvPr id="5" name="Арка 4"/>
        <dsp:cNvSpPr/>
      </dsp:nvSpPr>
      <dsp:spPr bwMode="white">
        <a:xfrm>
          <a:off x="790506" y="484746"/>
          <a:ext cx="4169548" cy="4169548"/>
        </a:xfrm>
        <a:prstGeom prst="blockArc">
          <a:avLst>
            <a:gd name="adj1" fmla="val 16199999"/>
            <a:gd name="adj2" fmla="val 20520000"/>
            <a:gd name="adj3" fmla="val 3962"/>
          </a:avLst>
        </a:prstGeom>
      </dsp:spPr>
      <dsp:style>
        <a:lnRef idx="0">
          <a:schemeClr val="accent1">
            <a:tint val="60000"/>
          </a:schemeClr>
        </a:lnRef>
        <a:fillRef idx="3">
          <a:schemeClr val="accent1">
            <a:tint val="60000"/>
          </a:schemeClr>
        </a:fillRef>
        <a:effectRef idx="3">
          <a:scrgbClr r="0" g="0" b="0"/>
        </a:effectRef>
        <a:fontRef idx="minor">
          <a:schemeClr val="lt1"/>
        </a:fontRef>
      </dsp:style>
      <dsp:txXfrm>
        <a:off x="790506" y="484746"/>
        <a:ext cx="4169548" cy="4169548"/>
      </dsp:txXfrm>
    </dsp:sp>
    <dsp:sp modelId="{15715456-3418-4DF0-AF3A-DA59307B110D}">
      <dsp:nvSpPr>
        <dsp:cNvPr id="7" name="Арка 6"/>
        <dsp:cNvSpPr/>
      </dsp:nvSpPr>
      <dsp:spPr bwMode="white">
        <a:xfrm>
          <a:off x="790506" y="484746"/>
          <a:ext cx="4169548" cy="4169548"/>
        </a:xfrm>
        <a:prstGeom prst="blockArc">
          <a:avLst>
            <a:gd name="adj1" fmla="val 20520000"/>
            <a:gd name="adj2" fmla="val 3240000"/>
            <a:gd name="adj3" fmla="val 3962"/>
          </a:avLst>
        </a:prstGeom>
      </dsp:spPr>
      <dsp:style>
        <a:lnRef idx="0">
          <a:schemeClr val="accent1">
            <a:tint val="60000"/>
          </a:schemeClr>
        </a:lnRef>
        <a:fillRef idx="3">
          <a:schemeClr val="accent1">
            <a:tint val="60000"/>
          </a:schemeClr>
        </a:fillRef>
        <a:effectRef idx="3">
          <a:scrgbClr r="0" g="0" b="0"/>
        </a:effectRef>
        <a:fontRef idx="minor">
          <a:schemeClr val="lt1"/>
        </a:fontRef>
      </dsp:style>
      <dsp:txXfrm>
        <a:off x="790506" y="484746"/>
        <a:ext cx="4169548" cy="4169548"/>
      </dsp:txXfrm>
    </dsp:sp>
    <dsp:sp modelId="{99678FCB-291C-49CE-BBB0-FB4DCF4B09BA}">
      <dsp:nvSpPr>
        <dsp:cNvPr id="9" name="Арка 8"/>
        <dsp:cNvSpPr/>
      </dsp:nvSpPr>
      <dsp:spPr bwMode="white">
        <a:xfrm>
          <a:off x="790506" y="484746"/>
          <a:ext cx="4169548" cy="4169548"/>
        </a:xfrm>
        <a:prstGeom prst="blockArc">
          <a:avLst>
            <a:gd name="adj1" fmla="val 3240000"/>
            <a:gd name="adj2" fmla="val 7560000"/>
            <a:gd name="adj3" fmla="val 3962"/>
          </a:avLst>
        </a:prstGeom>
      </dsp:spPr>
      <dsp:style>
        <a:lnRef idx="0">
          <a:schemeClr val="accent1">
            <a:tint val="60000"/>
          </a:schemeClr>
        </a:lnRef>
        <a:fillRef idx="3">
          <a:schemeClr val="accent1">
            <a:tint val="60000"/>
          </a:schemeClr>
        </a:fillRef>
        <a:effectRef idx="3">
          <a:scrgbClr r="0" g="0" b="0"/>
        </a:effectRef>
        <a:fontRef idx="minor">
          <a:schemeClr val="lt1"/>
        </a:fontRef>
      </dsp:style>
      <dsp:txXfrm>
        <a:off x="790506" y="484746"/>
        <a:ext cx="4169548" cy="4169548"/>
      </dsp:txXfrm>
    </dsp:sp>
    <dsp:sp modelId="{EBDCA107-8C73-4044-AC95-50DA28B759A8}">
      <dsp:nvSpPr>
        <dsp:cNvPr id="11" name="Арка 10"/>
        <dsp:cNvSpPr/>
      </dsp:nvSpPr>
      <dsp:spPr bwMode="white">
        <a:xfrm>
          <a:off x="790506" y="484746"/>
          <a:ext cx="4169548" cy="4169548"/>
        </a:xfrm>
        <a:prstGeom prst="blockArc">
          <a:avLst>
            <a:gd name="adj1" fmla="val 7560000"/>
            <a:gd name="adj2" fmla="val 11880000"/>
            <a:gd name="adj3" fmla="val 3962"/>
          </a:avLst>
        </a:prstGeom>
      </dsp:spPr>
      <dsp:style>
        <a:lnRef idx="0">
          <a:schemeClr val="accent1">
            <a:tint val="60000"/>
          </a:schemeClr>
        </a:lnRef>
        <a:fillRef idx="3">
          <a:schemeClr val="accent1">
            <a:tint val="60000"/>
          </a:schemeClr>
        </a:fillRef>
        <a:effectRef idx="3">
          <a:scrgbClr r="0" g="0" b="0"/>
        </a:effectRef>
        <a:fontRef idx="minor">
          <a:schemeClr val="lt1"/>
        </a:fontRef>
      </dsp:style>
      <dsp:txXfrm>
        <a:off x="790506" y="484746"/>
        <a:ext cx="4169548" cy="4169548"/>
      </dsp:txXfrm>
    </dsp:sp>
    <dsp:sp modelId="{B5FF6E04-452A-4146-97F4-3BC94EB5BB87}">
      <dsp:nvSpPr>
        <dsp:cNvPr id="13" name="Арка 12"/>
        <dsp:cNvSpPr/>
      </dsp:nvSpPr>
      <dsp:spPr bwMode="white">
        <a:xfrm>
          <a:off x="790506" y="484746"/>
          <a:ext cx="4169548" cy="4169548"/>
        </a:xfrm>
        <a:prstGeom prst="blockArc">
          <a:avLst>
            <a:gd name="adj1" fmla="val 11880000"/>
            <a:gd name="adj2" fmla="val 16199999"/>
            <a:gd name="adj3" fmla="val 3962"/>
          </a:avLst>
        </a:prstGeom>
      </dsp:spPr>
      <dsp:style>
        <a:lnRef idx="0">
          <a:schemeClr val="accent1">
            <a:tint val="60000"/>
          </a:schemeClr>
        </a:lnRef>
        <a:fillRef idx="3">
          <a:schemeClr val="accent1">
            <a:tint val="60000"/>
          </a:schemeClr>
        </a:fillRef>
        <a:effectRef idx="3">
          <a:scrgbClr r="0" g="0" b="0"/>
        </a:effectRef>
        <a:fontRef idx="minor">
          <a:schemeClr val="lt1"/>
        </a:fontRef>
      </dsp:style>
      <dsp:txXfrm>
        <a:off x="790506" y="484746"/>
        <a:ext cx="4169548" cy="4169548"/>
      </dsp:txXfrm>
    </dsp:sp>
    <dsp:sp modelId="{BADECBB5-37EA-4668-8A2F-BD2C2902F22A}">
      <dsp:nvSpPr>
        <dsp:cNvPr id="3" name="Овал 2"/>
        <dsp:cNvSpPr/>
      </dsp:nvSpPr>
      <dsp:spPr bwMode="white">
        <a:xfrm>
          <a:off x="1964102" y="1658343"/>
          <a:ext cx="1822355" cy="1822355"/>
        </a:xfrm>
        <a:prstGeom prst="ellipse">
          <a:avLst/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vert="horz" wrap="square" lIns="17780" tIns="17780" rIns="17780" bIns="177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/>
            <a:t>Цель интерактивного взаимодействия</a:t>
          </a:r>
          <a:endParaRPr lang="ru-RU" altLang="zh-CN" sz="1400" b="1"/>
        </a:p>
      </dsp:txBody>
      <dsp:txXfrm>
        <a:off x="1964102" y="1658343"/>
        <a:ext cx="1822355" cy="1822355"/>
      </dsp:txXfrm>
    </dsp:sp>
    <dsp:sp modelId="{C2E7DEFD-0505-42BF-AE13-B6483BF86572}">
      <dsp:nvSpPr>
        <dsp:cNvPr id="4" name="Овал 3"/>
        <dsp:cNvSpPr/>
      </dsp:nvSpPr>
      <dsp:spPr bwMode="white">
        <a:xfrm>
          <a:off x="2237456" y="0"/>
          <a:ext cx="1275649" cy="1275649"/>
        </a:xfrm>
        <a:prstGeom prst="ellipse">
          <a:avLst/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vert="horz" wrap="square" lIns="15240" tIns="15240" rIns="15240" bIns="15240" anchor="ctr"/>
        <a:lstStyle>
          <a:lvl1pPr algn="ctr">
            <a:defRPr sz="1200"/>
          </a:lvl1pPr>
          <a:lvl2pPr marL="57150" indent="-57150" algn="ctr">
            <a:defRPr sz="900"/>
          </a:lvl2pPr>
          <a:lvl3pPr marL="114300" indent="-57150" algn="ctr">
            <a:defRPr sz="900"/>
          </a:lvl3pPr>
          <a:lvl4pPr marL="171450" indent="-57150" algn="ctr">
            <a:defRPr sz="900"/>
          </a:lvl4pPr>
          <a:lvl5pPr marL="228600" indent="-57150" algn="ctr">
            <a:defRPr sz="900"/>
          </a:lvl5pPr>
          <a:lvl6pPr marL="285750" indent="-57150" algn="ctr">
            <a:defRPr sz="900"/>
          </a:lvl6pPr>
          <a:lvl7pPr marL="342900" indent="-57150" algn="ctr">
            <a:defRPr sz="900"/>
          </a:lvl7pPr>
          <a:lvl8pPr marL="400050" indent="-57150" algn="ctr">
            <a:defRPr sz="900"/>
          </a:lvl8pPr>
          <a:lvl9pPr marL="457200" indent="-57150" algn="ctr">
            <a:defRPr sz="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b="1" dirty="0" smtClean="0">
              <a:sym typeface="+mn-ea"/>
            </a:rPr>
            <a:t>Обмен опытом</a:t>
          </a:r>
          <a:endParaRPr lang="ru-RU" altLang="en-US" b="1" dirty="0" smtClean="0">
            <a:sym typeface="+mn-ea"/>
          </a:endParaRPr>
        </a:p>
      </dsp:txBody>
      <dsp:txXfrm>
        <a:off x="2237456" y="0"/>
        <a:ext cx="1275649" cy="1275649"/>
      </dsp:txXfrm>
    </dsp:sp>
    <dsp:sp modelId="{44F31994-0027-4DC3-B39E-FEE01FB1A852}">
      <dsp:nvSpPr>
        <dsp:cNvPr id="6" name="Овал 5"/>
        <dsp:cNvSpPr/>
      </dsp:nvSpPr>
      <dsp:spPr bwMode="white">
        <a:xfrm>
          <a:off x="4074608" y="1334769"/>
          <a:ext cx="1275649" cy="1275649"/>
        </a:xfrm>
        <a:prstGeom prst="ellipse">
          <a:avLst/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vert="horz" wrap="square" lIns="17780" tIns="17780" rIns="17780" bIns="17780" anchor="ctr"/>
        <a:lstStyle>
          <a:lvl1pPr algn="ctr">
            <a:defRPr sz="1200"/>
          </a:lvl1pPr>
          <a:lvl2pPr marL="57150" indent="-57150" algn="ctr">
            <a:defRPr sz="900"/>
          </a:lvl2pPr>
          <a:lvl3pPr marL="114300" indent="-57150" algn="ctr">
            <a:defRPr sz="900"/>
          </a:lvl3pPr>
          <a:lvl4pPr marL="171450" indent="-57150" algn="ctr">
            <a:defRPr sz="900"/>
          </a:lvl4pPr>
          <a:lvl5pPr marL="228600" indent="-57150" algn="ctr">
            <a:defRPr sz="900"/>
          </a:lvl5pPr>
          <a:lvl6pPr marL="285750" indent="-57150" algn="ctr">
            <a:defRPr sz="900"/>
          </a:lvl6pPr>
          <a:lvl7pPr marL="342900" indent="-57150" algn="ctr">
            <a:defRPr sz="900"/>
          </a:lvl7pPr>
          <a:lvl8pPr marL="400050" indent="-57150" algn="ctr">
            <a:defRPr sz="900"/>
          </a:lvl8pPr>
          <a:lvl9pPr marL="457200" indent="-57150" algn="ctr">
            <a:defRPr sz="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sz="1400" b="1">
              <a:sym typeface="+mn-ea"/>
            </a:rPr>
            <a:t>Ф</a:t>
          </a:r>
          <a:r>
            <a:rPr lang="ru-RU" sz="1400" b="1" dirty="0" smtClean="0">
              <a:sym typeface="+mn-ea"/>
            </a:rPr>
            <a:t>ормирование умений и навыков</a:t>
          </a:r>
          <a:endParaRPr lang="ru-RU" sz="1400" b="1" dirty="0" smtClean="0">
            <a:sym typeface="+mn-ea"/>
          </a:endParaRPr>
        </a:p>
      </dsp:txBody>
      <dsp:txXfrm>
        <a:off x="4074608" y="1334769"/>
        <a:ext cx="1275649" cy="1275649"/>
      </dsp:txXfrm>
    </dsp:sp>
    <dsp:sp modelId="{CD295080-9408-4714-A9F8-BE88E8EDB9CD}">
      <dsp:nvSpPr>
        <dsp:cNvPr id="8" name="Овал 7"/>
        <dsp:cNvSpPr/>
      </dsp:nvSpPr>
      <dsp:spPr bwMode="white">
        <a:xfrm>
          <a:off x="3372878" y="3494471"/>
          <a:ext cx="1275649" cy="1275649"/>
        </a:xfrm>
        <a:prstGeom prst="ellipse">
          <a:avLst/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vert="horz" wrap="square" lIns="15240" tIns="15240" rIns="15240" bIns="15240" anchor="ctr"/>
        <a:lstStyle>
          <a:lvl1pPr algn="ctr">
            <a:defRPr sz="1200"/>
          </a:lvl1pPr>
          <a:lvl2pPr marL="57150" indent="-57150" algn="ctr">
            <a:defRPr sz="900"/>
          </a:lvl2pPr>
          <a:lvl3pPr marL="114300" indent="-57150" algn="ctr">
            <a:defRPr sz="900"/>
          </a:lvl3pPr>
          <a:lvl4pPr marL="171450" indent="-57150" algn="ctr">
            <a:defRPr sz="900"/>
          </a:lvl4pPr>
          <a:lvl5pPr marL="228600" indent="-57150" algn="ctr">
            <a:defRPr sz="900"/>
          </a:lvl5pPr>
          <a:lvl6pPr marL="285750" indent="-57150" algn="ctr">
            <a:defRPr sz="900"/>
          </a:lvl6pPr>
          <a:lvl7pPr marL="342900" indent="-57150" algn="ctr">
            <a:defRPr sz="900"/>
          </a:lvl7pPr>
          <a:lvl8pPr marL="400050" indent="-57150" algn="ctr">
            <a:defRPr sz="900"/>
          </a:lvl8pPr>
          <a:lvl9pPr marL="457200" indent="-57150" algn="ctr">
            <a:defRPr sz="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b="1">
              <a:sym typeface="+mn-ea"/>
            </a:rPr>
            <a:t>Г</a:t>
          </a:r>
          <a:r>
            <a:rPr lang="ru-RU" b="1" dirty="0" smtClean="0">
              <a:sym typeface="+mn-ea"/>
            </a:rPr>
            <a:t>рупповое сплочение</a:t>
          </a:r>
          <a:endParaRPr lang="ru-RU" b="1" dirty="0" smtClean="0">
            <a:sym typeface="+mn-ea"/>
          </a:endParaRPr>
        </a:p>
      </dsp:txBody>
      <dsp:txXfrm>
        <a:off x="3372878" y="3494471"/>
        <a:ext cx="1275649" cy="1275649"/>
      </dsp:txXfrm>
    </dsp:sp>
    <dsp:sp modelId="{0DA4B7DF-BD6B-46E8-940A-69050C019BB3}">
      <dsp:nvSpPr>
        <dsp:cNvPr id="10" name="Овал 9"/>
        <dsp:cNvSpPr/>
      </dsp:nvSpPr>
      <dsp:spPr bwMode="white">
        <a:xfrm>
          <a:off x="1102033" y="3494471"/>
          <a:ext cx="1275649" cy="1275649"/>
        </a:xfrm>
        <a:prstGeom prst="ellipse">
          <a:avLst/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vert="horz" wrap="square" lIns="15240" tIns="15240" rIns="15240" bIns="15240" anchor="ctr"/>
        <a:lstStyle>
          <a:lvl1pPr algn="ctr">
            <a:defRPr sz="1200"/>
          </a:lvl1pPr>
          <a:lvl2pPr marL="57150" indent="-57150" algn="ctr">
            <a:defRPr sz="900"/>
          </a:lvl2pPr>
          <a:lvl3pPr marL="114300" indent="-57150" algn="ctr">
            <a:defRPr sz="900"/>
          </a:lvl3pPr>
          <a:lvl4pPr marL="171450" indent="-57150" algn="ctr">
            <a:defRPr sz="900"/>
          </a:lvl4pPr>
          <a:lvl5pPr marL="228600" indent="-57150" algn="ctr">
            <a:defRPr sz="900"/>
          </a:lvl5pPr>
          <a:lvl6pPr marL="285750" indent="-57150" algn="ctr">
            <a:defRPr sz="900"/>
          </a:lvl6pPr>
          <a:lvl7pPr marL="342900" indent="-57150" algn="ctr">
            <a:defRPr sz="900"/>
          </a:lvl7pPr>
          <a:lvl8pPr marL="400050" indent="-57150" algn="ctr">
            <a:defRPr sz="900"/>
          </a:lvl8pPr>
          <a:lvl9pPr marL="457200" indent="-57150" algn="ctr">
            <a:defRPr sz="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b="1">
              <a:sym typeface="+mn-ea"/>
            </a:rPr>
            <a:t>С</a:t>
          </a:r>
          <a:r>
            <a:rPr lang="ru-RU" b="1" dirty="0" smtClean="0">
              <a:sym typeface="+mn-ea"/>
            </a:rPr>
            <a:t>оздание условия для диалога</a:t>
          </a:r>
          <a:endParaRPr lang="ru-RU" b="1" dirty="0" smtClean="0">
            <a:sym typeface="+mn-ea"/>
          </a:endParaRPr>
        </a:p>
      </dsp:txBody>
      <dsp:txXfrm>
        <a:off x="1102033" y="3494471"/>
        <a:ext cx="1275649" cy="1275649"/>
      </dsp:txXfrm>
    </dsp:sp>
    <dsp:sp modelId="{F539A410-44AA-4A02-9F1B-997DD2B71E87}">
      <dsp:nvSpPr>
        <dsp:cNvPr id="12" name="Овал 11"/>
        <dsp:cNvSpPr/>
      </dsp:nvSpPr>
      <dsp:spPr bwMode="white">
        <a:xfrm>
          <a:off x="400303" y="1334769"/>
          <a:ext cx="1275649" cy="1275649"/>
        </a:xfrm>
        <a:prstGeom prst="ellipse">
          <a:avLst/>
        </a:prstGeom>
      </dsp:spPr>
      <dsp:style>
        <a:lnRef idx="0">
          <a:schemeClr val="lt1"/>
        </a:lnRef>
        <a:fillRef idx="3">
          <a:schemeClr val="accent1"/>
        </a:fillRef>
        <a:effectRef idx="3">
          <a:scrgbClr r="0" g="0" b="0"/>
        </a:effectRef>
        <a:fontRef idx="minor">
          <a:schemeClr val="lt1"/>
        </a:fontRef>
      </dsp:style>
      <dsp:txBody>
        <a:bodyPr vert="horz" wrap="square" lIns="17780" tIns="17780" rIns="17780" bIns="17780" anchor="ctr"/>
        <a:lstStyle>
          <a:lvl1pPr algn="ctr">
            <a:defRPr sz="1200"/>
          </a:lvl1pPr>
          <a:lvl2pPr marL="57150" indent="-57150" algn="ctr">
            <a:defRPr sz="900"/>
          </a:lvl2pPr>
          <a:lvl3pPr marL="114300" indent="-57150" algn="ctr">
            <a:defRPr sz="900"/>
          </a:lvl3pPr>
          <a:lvl4pPr marL="171450" indent="-57150" algn="ctr">
            <a:defRPr sz="900"/>
          </a:lvl4pPr>
          <a:lvl5pPr marL="228600" indent="-57150" algn="ctr">
            <a:defRPr sz="900"/>
          </a:lvl5pPr>
          <a:lvl6pPr marL="285750" indent="-57150" algn="ctr">
            <a:defRPr sz="900"/>
          </a:lvl6pPr>
          <a:lvl7pPr marL="342900" indent="-57150" algn="ctr">
            <a:defRPr sz="900"/>
          </a:lvl7pPr>
          <a:lvl8pPr marL="400050" indent="-57150" algn="ctr">
            <a:defRPr sz="900"/>
          </a:lvl8pPr>
          <a:lvl9pPr marL="457200" indent="-57150" algn="ctr">
            <a:defRPr sz="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dirty="0" smtClean="0">
              <a:sym typeface="+mn-ea"/>
            </a:rPr>
            <a:t>Выработка общего мнения</a:t>
          </a:r>
          <a:endParaRPr lang="ru-RU" altLang="en-US" sz="1400" b="1" dirty="0" smtClean="0">
            <a:sym typeface="+mn-ea"/>
          </a:endParaRPr>
        </a:p>
      </dsp:txBody>
      <dsp:txXfrm>
        <a:off x="400303" y="1334769"/>
        <a:ext cx="1275649" cy="12756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dir/>
      <dgm:resizeHandles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dstNode" val="node"/>
                    <dgm:param type="begSty" val="noArr"/>
                    <dgm:param type="endSty" val="noArr"/>
                    <dgm:param type="connRout" val="curve"/>
                    <dgm:param type="begPts" val="ctr"/>
                    <dgm:param type="endPts" val="ctr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srcNode" val="dummyConnPt"/>
                    <dgm:param type="dstNode" val="dummyConnPt"/>
                    <dgm:param type="begSty" val="noArr"/>
                    <dgm:param type="endSty" val="noArr"/>
                    <dgm:param type="connRout" val="longCurve"/>
                    <dgm:param type="begPts" val="bCtr"/>
                    <dgm:param type="endPts" val="tCtr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PhAnim="0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关系图"/>
          <p:cNvPicPr>
            <a:picLocks noChangeAspect="1"/>
          </p:cNvPicPr>
          <p:nvPr/>
        </p:nvPicPr>
        <p:blipFill>
          <a:blip r:embed="rId2"/>
          <a:srcRect r="2528" b="10909"/>
          <a:stretch>
            <a:fillRect/>
          </a:stretch>
        </p:blipFill>
        <p:spPr>
          <a:xfrm>
            <a:off x="179388" y="692150"/>
            <a:ext cx="8913812" cy="6110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588" y="549275"/>
            <a:ext cx="9144000" cy="1511300"/>
          </a:xfrm>
          <a:prstGeom prst="rect">
            <a:avLst/>
          </a:prstGeom>
          <a:gradFill rotWithShape="0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>
                  <a:alpha val="53999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2051" name="Rectangle 3"/>
          <p:cNvSpPr>
            <a:spLocks noChangeArrowheads="1"/>
          </p:cNvSpPr>
          <p:nvPr>
            <p:ph type="subTitle" idx="1"/>
          </p:nvPr>
        </p:nvSpPr>
        <p:spPr>
          <a:xfrm>
            <a:off x="1908175" y="2492375"/>
            <a:ext cx="5545138" cy="12223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 fontAlgn="base"/>
            <a:r>
              <a:rPr lang="en-US" altLang="zh-CN" strike="noStrike" noProof="0" smtClean="0"/>
              <a:t>Click to edit Master subtitle style</a:t>
            </a:r>
            <a:endParaRPr lang="en-US" altLang="zh-CN" strike="noStrike" noProof="0" smtClean="0"/>
          </a:p>
        </p:txBody>
      </p:sp>
      <p:sp>
        <p:nvSpPr>
          <p:cNvPr id="2056" name="Rectangle 8"/>
          <p:cNvSpPr>
            <a:spLocks noChangeArrowheads="1"/>
          </p:cNvSpPr>
          <p:nvPr>
            <p:ph type="ctrTitle"/>
          </p:nvPr>
        </p:nvSpPr>
        <p:spPr>
          <a:xfrm>
            <a:off x="755650" y="620713"/>
            <a:ext cx="7772400" cy="1470025"/>
          </a:xfrm>
        </p:spPr>
        <p:txBody>
          <a:bodyPr/>
          <a:lstStyle>
            <a:lvl1pPr>
              <a:defRPr sz="3600"/>
            </a:lvl1pPr>
          </a:lstStyle>
          <a:p>
            <a:pPr lvl="0" fontAlgn="base"/>
            <a:r>
              <a:rPr lang="en-US" altLang="zh-CN" strike="noStrike" noProof="0" smtClean="0"/>
              <a:t>Click to edit Master title style</a:t>
            </a:r>
            <a:endParaRPr lang="en-US" altLang="zh-CN" strike="noStrike" noProof="0" smtClean="0"/>
          </a:p>
        </p:txBody>
      </p:sp>
      <p:sp>
        <p:nvSpPr>
          <p:cNvPr id="11" name="Rectangle 4"/>
          <p:cNvSpPr>
            <a:spLocks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fontAlgn="auto"/>
            <a:fld id="{EBF78F60-2F3F-4406-BC22-B85A2B02ED42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12" name="Rectangle 5"/>
          <p:cNvSpPr>
            <a:spLocks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fontAlgn="auto"/>
            <a:endParaRPr lang="ru-RU" strike="noStrike" noProof="1"/>
          </a:p>
        </p:txBody>
      </p:sp>
      <p:sp>
        <p:nvSpPr>
          <p:cNvPr id="13" name="Rectangle 6"/>
          <p:cNvSpPr>
            <a:spLocks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fontAlgn="auto"/>
            <a:fld id="{3AF14AE4-96AD-4018-823D-6100B57CFEDC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EBF78F60-2F3F-4406-BC22-B85A2B02ED42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AF14AE4-96AD-4018-823D-6100B57CFEDC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EBF78F60-2F3F-4406-BC22-B85A2B02ED42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AF14AE4-96AD-4018-823D-6100B57CFEDC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EBF78F60-2F3F-4406-BC22-B85A2B02ED42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AF14AE4-96AD-4018-823D-6100B57CFEDC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EBF78F60-2F3F-4406-BC22-B85A2B02ED42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AF14AE4-96AD-4018-823D-6100B57CFEDC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EBF78F60-2F3F-4406-BC22-B85A2B02ED42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AF14AE4-96AD-4018-823D-6100B57CFEDC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EBF78F60-2F3F-4406-BC22-B85A2B02ED42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AF14AE4-96AD-4018-823D-6100B57CFEDC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EBF78F60-2F3F-4406-BC22-B85A2B02ED42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AF14AE4-96AD-4018-823D-6100B57CFEDC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EBF78F60-2F3F-4406-BC22-B85A2B02ED42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AF14AE4-96AD-4018-823D-6100B57CFEDC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EBF78F60-2F3F-4406-BC22-B85A2B02ED42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AF14AE4-96AD-4018-823D-6100B57CFEDC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EBF78F60-2F3F-4406-BC22-B85A2B02ED42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AF14AE4-96AD-4018-823D-6100B57CFEDC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588" y="333375"/>
            <a:ext cx="9144000" cy="1009650"/>
          </a:xfrm>
          <a:prstGeom prst="rect">
            <a:avLst/>
          </a:prstGeom>
          <a:gradFill rotWithShape="0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>
                  <a:alpha val="53999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pic>
        <p:nvPicPr>
          <p:cNvPr id="1027" name="Picture 3" descr="关系图"/>
          <p:cNvPicPr>
            <a:picLocks noChangeAspect="1"/>
          </p:cNvPicPr>
          <p:nvPr/>
        </p:nvPicPr>
        <p:blipFill>
          <a:blip r:embed="rId12"/>
          <a:srcRect t="1094" r="8122" b="13318"/>
          <a:stretch>
            <a:fillRect/>
          </a:stretch>
        </p:blipFill>
        <p:spPr>
          <a:xfrm>
            <a:off x="5797550" y="4438650"/>
            <a:ext cx="3340100" cy="2333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" name="Rectangle 4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9" name="Rectangle 5"/>
          <p:cNvSpPr/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30" name="Rectangle 6"/>
          <p:cNvSpPr>
            <a:spLocks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fontAlgn="auto"/>
            <a:fld id="{EBF78F60-2F3F-4406-BC22-B85A2B02ED42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1031" name="Rectangle 7"/>
          <p:cNvSpPr>
            <a:spLocks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fontAlgn="auto"/>
            <a:endParaRPr lang="ru-RU" strike="noStrike" noProof="1"/>
          </a:p>
        </p:txBody>
      </p:sp>
      <p:sp>
        <p:nvSpPr>
          <p:cNvPr id="1032" name="Rectangle 8"/>
          <p:cNvSpPr>
            <a:spLocks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fontAlgn="auto"/>
            <a:fld id="{3AF14AE4-96AD-4018-823D-6100B57CFEDC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bldLvl="0" animBg="1"/>
      <p:bldP spid="1028" grpId="0" bldLvl="0"/>
    </p:bld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3.xml"/><Relationship Id="rId4" Type="http://schemas.openxmlformats.org/officeDocument/2006/relationships/diagramColors" Target="../diagrams/colors3.xml"/><Relationship Id="rId3" Type="http://schemas.openxmlformats.org/officeDocument/2006/relationships/diagramQuickStyle" Target="../diagrams/quickStyle3.xml"/><Relationship Id="rId2" Type="http://schemas.openxmlformats.org/officeDocument/2006/relationships/diagramLayout" Target="../diagrams/layout3.xml"/><Relationship Id="rId1" Type="http://schemas.openxmlformats.org/officeDocument/2006/relationships/diagramData" Target="../diagrams/data3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4.xml"/><Relationship Id="rId4" Type="http://schemas.openxmlformats.org/officeDocument/2006/relationships/diagramColors" Target="../diagrams/colors4.xml"/><Relationship Id="rId3" Type="http://schemas.openxmlformats.org/officeDocument/2006/relationships/diagramQuickStyle" Target="../diagrams/quickStyle4.xml"/><Relationship Id="rId2" Type="http://schemas.openxmlformats.org/officeDocument/2006/relationships/diagramLayout" Target="../diagrams/layout4.xml"/><Relationship Id="rId1" Type="http://schemas.openxmlformats.org/officeDocument/2006/relationships/diagramData" Target="../diagrams/data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5.xml"/><Relationship Id="rId4" Type="http://schemas.openxmlformats.org/officeDocument/2006/relationships/diagramColors" Target="../diagrams/colors5.xml"/><Relationship Id="rId3" Type="http://schemas.openxmlformats.org/officeDocument/2006/relationships/diagramQuickStyle" Target="../diagrams/quickStyle5.xml"/><Relationship Id="rId2" Type="http://schemas.openxmlformats.org/officeDocument/2006/relationships/diagramLayout" Target="../diagrams/layout5.xml"/><Relationship Id="rId1" Type="http://schemas.openxmlformats.org/officeDocument/2006/relationships/diagramData" Target="../diagrams/data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060" y="162560"/>
            <a:ext cx="8989695" cy="1047750"/>
          </a:xfrm>
        </p:spPr>
        <p:txBody>
          <a:bodyPr/>
          <a:p>
            <a:r>
              <a:rPr lang="ru-RU" altLang="en-US">
                <a:solidFill>
                  <a:srgbClr val="FF0000"/>
                </a:solidFill>
                <a:sym typeface="+mn-ea"/>
              </a:rPr>
              <a:t>Педагоги и родители - Партнёры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457200" y="6000115"/>
            <a:ext cx="5755005" cy="767080"/>
          </a:xfrm>
        </p:spPr>
        <p:txBody>
          <a:bodyPr/>
          <a:p>
            <a:pPr marL="0" indent="0">
              <a:buNone/>
            </a:pPr>
            <a:r>
              <a:rPr lang="ru-RU" altLang="en-US" sz="1600" u="sng">
                <a:solidFill>
                  <a:srgbClr val="0070C0"/>
                </a:solidFill>
              </a:rPr>
              <a:t>Садова Виктория Олеговна </a:t>
            </a:r>
            <a:r>
              <a:rPr lang="ru-RU" altLang="en-US" sz="1600">
                <a:solidFill>
                  <a:srgbClr val="0070C0"/>
                </a:solidFill>
              </a:rPr>
              <a:t>- воспитатель</a:t>
            </a:r>
            <a:endParaRPr lang="ru-RU" altLang="en-US" sz="160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altLang="en-US" sz="1600">
                <a:solidFill>
                  <a:srgbClr val="0070C0"/>
                </a:solidFill>
              </a:rPr>
              <a:t>ГБДОУ №56 Калининского района Санкт-Петербурга</a:t>
            </a:r>
            <a:endParaRPr lang="ru-RU" altLang="en-US" sz="1600">
              <a:solidFill>
                <a:srgbClr val="0070C0"/>
              </a:solidFill>
            </a:endParaRPr>
          </a:p>
        </p:txBody>
      </p:sp>
      <p:pic>
        <p:nvPicPr>
          <p:cNvPr id="5" name="Замещающее содержимое 4" descr="img3"/>
          <p:cNvPicPr>
            <a:picLocks noChangeAspect="1"/>
          </p:cNvPicPr>
          <p:nvPr>
            <p:ph sz="half" idx="4294967295"/>
          </p:nvPr>
        </p:nvPicPr>
        <p:blipFill>
          <a:blip r:embed="rId1"/>
          <a:stretch>
            <a:fillRect/>
          </a:stretch>
        </p:blipFill>
        <p:spPr>
          <a:xfrm>
            <a:off x="1729105" y="1296670"/>
            <a:ext cx="6121400" cy="45237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Заголовок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ru-RU" altLang="en-US" sz="2800">
                <a:solidFill>
                  <a:srgbClr val="C00000"/>
                </a:solidFill>
                <a:latin typeface="Times New Roman" panose="02020603050405020304" charset="0"/>
              </a:rPr>
              <a:t>Коммуникативная культура педагога включает:</a:t>
            </a:r>
            <a:r>
              <a:rPr lang="ru-RU" altLang="en-US"/>
              <a:t> </a:t>
            </a:r>
            <a:endParaRPr lang="ru-RU" altLang="en-US"/>
          </a:p>
        </p:txBody>
      </p:sp>
      <p:sp>
        <p:nvSpPr>
          <p:cNvPr id="12290" name="Замещающее содержимое 2"/>
          <p:cNvSpPr>
            <a:spLocks noGrp="1"/>
          </p:cNvSpPr>
          <p:nvPr>
            <p:ph idx="1"/>
          </p:nvPr>
        </p:nvSpPr>
        <p:spPr/>
        <p:txBody>
          <a:bodyPr anchor="t" anchorCtr="0"/>
          <a:p>
            <a:endParaRPr lang="ru-RU" altLang="en-US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508000" y="1318260"/>
          <a:ext cx="7623810" cy="4819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7" name="Диаграмма 6"/>
          <p:cNvGraphicFramePr/>
          <p:nvPr/>
        </p:nvGraphicFramePr>
        <p:xfrm>
          <a:off x="128269" y="505460"/>
          <a:ext cx="8567420" cy="5756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57200" y="501650"/>
            <a:ext cx="8229600" cy="915988"/>
          </a:xfrm>
        </p:spPr>
        <p:txBody>
          <a:bodyPr anchor="ctr" anchorCtr="0"/>
          <a:p>
            <a:r>
              <a:rPr lang="ru-RU" altLang="en-US" sz="2400">
                <a:solidFill>
                  <a:srgbClr val="C00000"/>
                </a:solidFill>
                <a:latin typeface="Times New Roman" panose="02020603050405020304" charset="0"/>
                <a:sym typeface="SimSun" panose="02010600030101010101" pitchFamily="2" charset="-122"/>
              </a:rPr>
              <a:t>Факторы, влияющие на развитие коммуникативной культуры педагога дошкольного образования</a:t>
            </a:r>
            <a:endParaRPr lang="ru-RU" altLang="en-US" sz="2400">
              <a:solidFill>
                <a:srgbClr val="C00000"/>
              </a:solidFill>
              <a:latin typeface="Times New Roman" panose="02020603050405020304" charset="0"/>
              <a:sym typeface="SimSun" panose="02010600030101010101" pitchFamily="2" charset="-122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0000"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3200" b="0" i="0" u="none" strike="noStrike" kern="1200" cap="none" spc="0" normalizeH="0" baseline="0" noProof="1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Отрицательные:</a:t>
            </a:r>
            <a:endParaRPr kumimoji="0" lang="ru-RU" altLang="en-US" sz="3200" b="0" i="0" u="none" strike="noStrike" kern="1200" cap="none" spc="0" normalizeH="0" baseline="0" noProof="1">
              <a:solidFill>
                <a:srgbClr val="0070C0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altLang="en-US" sz="3200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Ошибки в построении высказываний, неправильный выбор слов, сложность общения, слабая убедительность, нелогичность выводов</a:t>
            </a:r>
            <a:endParaRPr kumimoji="0" lang="ru-RU" altLang="en-US" sz="320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altLang="en-US" sz="3200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Отсутствие внимания и интереса собеседника – интерес возникает тогда, когда человек осознаёт значимость информации для себя</a:t>
            </a:r>
            <a:endParaRPr kumimoji="0" lang="ru-RU" altLang="en-US" sz="320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kumimoji="0" lang="ru-RU" altLang="en-US" sz="320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3200" b="0" i="0" u="none" strike="noStrike" kern="1200" cap="none" spc="0" normalizeH="0" baseline="0" noProof="1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Положительные:</a:t>
            </a:r>
            <a:endParaRPr kumimoji="0" lang="ru-RU" altLang="en-US" sz="3200" b="0" i="0" u="none" strike="noStrike" kern="1200" cap="none" spc="0" normalizeH="0" baseline="0" noProof="1">
              <a:solidFill>
                <a:srgbClr val="0070C0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altLang="en-US" sz="3200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Использование опыта социальной психологии и знания языка тела</a:t>
            </a:r>
            <a:endParaRPr kumimoji="0" lang="ru-RU" altLang="en-US" sz="320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altLang="en-US" sz="3200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Разнообразие средств и приёмов выразительности в поведении участников процесса общения (вербальные, невербальные средства выражения речи)</a:t>
            </a:r>
            <a:endParaRPr kumimoji="0" lang="ru-RU" altLang="en-US" sz="320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altLang="en-US" sz="3200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Рекомендации педагогам для повышения уровня коммуникативной культуры</a:t>
            </a:r>
            <a:endParaRPr kumimoji="0" lang="ru-RU" altLang="en-US" sz="320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altLang="en-US" sz="3200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Отношения с людьми строятся на взаимопонимании и доверии</a:t>
            </a:r>
            <a:endParaRPr kumimoji="0" lang="ru-RU" altLang="en-US" sz="320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altLang="en-US" sz="3200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Приходя на работу, оставляйте свои проблемы, амбиции, стереотипы за порогом ДОО</a:t>
            </a:r>
            <a:endParaRPr kumimoji="0" lang="ru-RU" altLang="en-US" sz="320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altLang="en-US" sz="3200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Развивайте коммуникативную память; читайте классику, романы и т. д.</a:t>
            </a:r>
            <a:endParaRPr kumimoji="0" lang="ru-RU" altLang="en-US" sz="320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altLang="en-US" sz="3200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Развивайте ваш внутренний духовный мир (посещайте музеи, выставки, театры). Помните, что творческая духовно богатая личность всегда привлекает других людей</a:t>
            </a:r>
            <a:endParaRPr kumimoji="0" lang="ru-RU" altLang="en-US" sz="320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263525" y="387350"/>
            <a:ext cx="8793163" cy="920750"/>
          </a:xfrm>
        </p:spPr>
        <p:txBody>
          <a:bodyPr anchor="ctr" anchorCtr="0"/>
          <a:p>
            <a:r>
              <a:rPr lang="ru-RU" altLang="zh-CN" sz="2800" dirty="0">
                <a:solidFill>
                  <a:srgbClr val="C00000"/>
                </a:solidFill>
                <a:latin typeface="Times New Roman" panose="02020603050405020304" charset="0"/>
                <a:sym typeface="SimSun" panose="02010600030101010101" pitchFamily="2" charset="-122"/>
              </a:rPr>
              <a:t>И</a:t>
            </a:r>
            <a:r>
              <a:rPr lang="ru-RU" altLang="zh-CN" sz="2800">
                <a:solidFill>
                  <a:srgbClr val="C00000"/>
                </a:solidFill>
                <a:latin typeface="Times New Roman" panose="02020603050405020304" charset="0"/>
                <a:sym typeface="SimSun" panose="02010600030101010101" pitchFamily="2" charset="-122"/>
              </a:rPr>
              <a:t>нтерактивная состовляющая</a:t>
            </a:r>
            <a:r>
              <a:rPr lang="ru-RU" altLang="zh-CN" sz="2800" dirty="0">
                <a:solidFill>
                  <a:srgbClr val="C00000"/>
                </a:solidFill>
                <a:latin typeface="Times New Roman" panose="02020603050405020304" charset="0"/>
                <a:sym typeface="SimSun" panose="02010600030101010101" pitchFamily="2" charset="-122"/>
              </a:rPr>
              <a:t> партнерства ДОУ и семьи</a:t>
            </a:r>
            <a:br>
              <a:rPr lang="ru-RU" altLang="en-US" sz="2800">
                <a:latin typeface="Times New Roman" panose="02020603050405020304" charset="0"/>
              </a:rPr>
            </a:br>
            <a:endParaRPr lang="ru-RU" altLang="en-US" sz="2800"/>
          </a:p>
        </p:txBody>
      </p:sp>
      <p:sp>
        <p:nvSpPr>
          <p:cNvPr id="15362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5926138" y="1463675"/>
            <a:ext cx="2865437" cy="3330575"/>
          </a:xfrm>
        </p:spPr>
        <p:txBody>
          <a:bodyPr anchor="t" anchorCtr="0"/>
          <a:p>
            <a:pPr marL="0" indent="0">
              <a:buNone/>
            </a:pPr>
            <a:r>
              <a:rPr lang="ru-RU" altLang="zh-CN" sz="1800" b="1" dirty="0">
                <a:solidFill>
                  <a:srgbClr val="0070C0"/>
                </a:solidFill>
                <a:latin typeface="Times New Roman" panose="02020603050405020304" charset="0"/>
                <a:sym typeface="SimSun" panose="02010600030101010101" pitchFamily="2" charset="-122"/>
              </a:rPr>
              <a:t>ИНТЕРАКТИВ</a:t>
            </a:r>
            <a:r>
              <a:rPr lang="ru-RU" altLang="zh-CN" sz="1800" dirty="0">
                <a:solidFill>
                  <a:srgbClr val="14406B"/>
                </a:solidFill>
                <a:latin typeface="Times New Roman" panose="02020603050405020304" charset="0"/>
                <a:sym typeface="SimSun" panose="02010600030101010101" pitchFamily="2" charset="-122"/>
              </a:rPr>
              <a:t> - </a:t>
            </a:r>
            <a:r>
              <a:rPr lang="ru-RU" altLang="zh-CN" sz="1800" b="1" dirty="0">
                <a:solidFill>
                  <a:srgbClr val="14406B"/>
                </a:solidFill>
                <a:latin typeface="Times New Roman" panose="02020603050405020304" charset="0"/>
                <a:sym typeface="SimSun" panose="02010600030101010101" pitchFamily="2" charset="-122"/>
              </a:rPr>
              <a:t>способность взаимодействовать или находиться в режиме беседы, диалога с чем-либо</a:t>
            </a:r>
            <a:r>
              <a:rPr lang="ru-RU" altLang="zh-CN" sz="1800" dirty="0">
                <a:solidFill>
                  <a:srgbClr val="14406B"/>
                </a:solidFill>
                <a:latin typeface="Times New Roman" panose="02020603050405020304" charset="0"/>
                <a:sym typeface="SimSun" panose="02010600030101010101" pitchFamily="2" charset="-122"/>
              </a:rPr>
              <a:t> (</a:t>
            </a:r>
            <a:r>
              <a:rPr lang="ru-RU" altLang="zh-CN" sz="1800" i="1" dirty="0">
                <a:solidFill>
                  <a:srgbClr val="14406B"/>
                </a:solidFill>
                <a:latin typeface="Times New Roman" panose="02020603050405020304" charset="0"/>
                <a:sym typeface="SimSun" panose="02010600030101010101" pitchFamily="2" charset="-122"/>
              </a:rPr>
              <a:t>например компьютером</a:t>
            </a:r>
            <a:r>
              <a:rPr lang="ru-RU" altLang="zh-CN" sz="1800" dirty="0">
                <a:solidFill>
                  <a:srgbClr val="14406B"/>
                </a:solidFill>
                <a:latin typeface="Times New Roman" panose="02020603050405020304" charset="0"/>
                <a:sym typeface="SimSun" panose="02010600030101010101" pitchFamily="2" charset="-122"/>
              </a:rPr>
              <a:t>) </a:t>
            </a:r>
            <a:r>
              <a:rPr lang="ru-RU" altLang="zh-CN" sz="1800" b="1" dirty="0">
                <a:solidFill>
                  <a:srgbClr val="14406B"/>
                </a:solidFill>
                <a:latin typeface="Times New Roman" panose="02020603050405020304" charset="0"/>
                <a:sym typeface="SimSun" panose="02010600030101010101" pitchFamily="2" charset="-122"/>
              </a:rPr>
              <a:t>или кем-либо</a:t>
            </a:r>
            <a:r>
              <a:rPr lang="ru-RU" altLang="zh-CN" sz="1800" dirty="0">
                <a:solidFill>
                  <a:srgbClr val="14406B"/>
                </a:solidFill>
                <a:latin typeface="Times New Roman" panose="02020603050405020304" charset="0"/>
                <a:sym typeface="SimSun" panose="02010600030101010101" pitchFamily="2" charset="-122"/>
              </a:rPr>
              <a:t> (</a:t>
            </a:r>
            <a:r>
              <a:rPr lang="ru-RU" altLang="zh-CN" sz="1800" i="1" dirty="0">
                <a:solidFill>
                  <a:srgbClr val="14406B"/>
                </a:solidFill>
                <a:latin typeface="Times New Roman" panose="02020603050405020304" charset="0"/>
                <a:sym typeface="SimSun" panose="02010600030101010101" pitchFamily="2" charset="-122"/>
              </a:rPr>
              <a:t>например человеком</a:t>
            </a:r>
            <a:r>
              <a:rPr lang="ru-RU" altLang="zh-CN" sz="1800" dirty="0">
                <a:solidFill>
                  <a:srgbClr val="14406B"/>
                </a:solidFill>
                <a:latin typeface="Times New Roman" panose="02020603050405020304" charset="0"/>
                <a:sym typeface="SimSun" panose="02010600030101010101" pitchFamily="2" charset="-122"/>
              </a:rPr>
              <a:t>)</a:t>
            </a:r>
            <a:r>
              <a:rPr lang="ru-RU" altLang="zh-CN" dirty="0">
                <a:solidFill>
                  <a:srgbClr val="14406B"/>
                </a:solidFill>
                <a:latin typeface="Times New Roman" panose="02020603050405020304" charset="0"/>
                <a:sym typeface="SimSun" panose="02010600030101010101" pitchFamily="2" charset="-122"/>
              </a:rPr>
              <a:t> </a:t>
            </a:r>
            <a:endParaRPr lang="ru-RU" altLang="en-US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54330" y="1370330"/>
          <a:ext cx="5750560" cy="477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76200" y="274638"/>
            <a:ext cx="9202738" cy="1143000"/>
          </a:xfrm>
        </p:spPr>
        <p:txBody>
          <a:bodyPr anchor="ctr" anchorCtr="0"/>
          <a:p>
            <a:r>
              <a:rPr lang="ru-RU" altLang="zh-CN" sz="2400" dirty="0">
                <a:solidFill>
                  <a:srgbClr val="C00000"/>
                </a:solidFill>
                <a:latin typeface="Times New Roman" panose="02020603050405020304" charset="0"/>
                <a:sym typeface="SimSun" panose="02010600030101010101" pitchFamily="2" charset="-122"/>
              </a:rPr>
              <a:t>Интерактивные формы сотрудничества ДОУ и семьи </a:t>
            </a:r>
            <a:r>
              <a:rPr lang="ru-RU" altLang="zh-CN" sz="2800" dirty="0">
                <a:solidFill>
                  <a:srgbClr val="C00000"/>
                </a:solidFill>
                <a:sym typeface="SimSun" panose="02010600030101010101" pitchFamily="2" charset="-122"/>
              </a:rPr>
              <a:t> </a:t>
            </a:r>
            <a:endParaRPr lang="ru-RU" altLang="en-US" sz="2800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600" b="0" i="0" u="none" strike="noStrike" kern="1200" cap="none" spc="0" normalizeH="0" baseline="0" noProof="1" dirty="0" smtClean="0">
              <a:solidFill>
                <a:srgbClr val="0070C0"/>
              </a:solidFill>
              <a:latin typeface="+mn-lt"/>
              <a:ea typeface="+mn-ea"/>
              <a:cs typeface="+mn-cs"/>
              <a:sym typeface="+mn-ea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sz="8000" b="0" i="0" u="none" strike="noStrike" kern="1200" cap="none" spc="0" normalizeH="0" baseline="0" noProof="1" dirty="0" smtClean="0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Родительские </a:t>
            </a:r>
            <a:r>
              <a:rPr kumimoji="0" lang="ru-RU" sz="8000" b="0" i="0" u="none" strike="noStrike" kern="1200" cap="none" spc="0" normalizeH="0" baseline="0" noProof="1" dirty="0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клубы, </a:t>
            </a:r>
            <a:r>
              <a:rPr kumimoji="0" lang="ru-RU" sz="8000" b="0" i="0" u="none" strike="noStrike" kern="1200" cap="none" spc="0" normalizeH="0" baseline="0" noProof="1" dirty="0" smtClean="0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тренинги (</a:t>
            </a:r>
            <a:r>
              <a:rPr kumimoji="0" lang="ru-RU" sz="8000" b="0" i="0" u="none" strike="noStrike" kern="1200" cap="none" spc="0" normalizeH="0" baseline="0" noProof="1" dirty="0" smtClean="0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как правило проводится с психологом</a:t>
            </a:r>
            <a:r>
              <a:rPr kumimoji="0" lang="ru-RU" sz="8000" b="0" i="0" u="none" strike="noStrike" kern="1200" cap="none" spc="0" normalizeH="0" baseline="0" noProof="1" dirty="0" smtClean="0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)</a:t>
            </a:r>
            <a:endParaRPr kumimoji="0" lang="ru-RU" sz="8000" b="0" i="0" u="none" strike="noStrike" kern="1200" cap="none" spc="0" normalizeH="0" baseline="0" noProof="1" dirty="0" smtClean="0">
              <a:solidFill>
                <a:srgbClr val="0070C0"/>
              </a:solidFill>
              <a:latin typeface="Times New Roman" panose="02020603050405020304" charset="0"/>
              <a:ea typeface="+mn-ea"/>
              <a:cs typeface="Times New Roman" panose="02020603050405020304" charset="0"/>
              <a:sym typeface="+mn-ea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sz="8000" b="0" i="0" u="none" strike="noStrike" kern="1200" cap="none" spc="0" normalizeH="0" baseline="0" noProof="1" dirty="0" smtClean="0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Родительская конференция (</a:t>
            </a:r>
            <a:r>
              <a:rPr kumimoji="0" lang="ru-RU" sz="8000" b="0" i="0" u="none" strike="noStrike" kern="1200" cap="none" spc="0" normalizeH="0" baseline="0" noProof="1" dirty="0" smtClean="0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задействованы мед.служба, психологи, работники образования</a:t>
            </a:r>
            <a:r>
              <a:rPr kumimoji="0" lang="ru-RU" sz="8000" b="0" i="0" u="none" strike="noStrike" kern="1200" cap="none" spc="0" normalizeH="0" baseline="0" noProof="1" dirty="0" smtClean="0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)</a:t>
            </a:r>
            <a:endParaRPr kumimoji="0" lang="ru-RU" sz="8000" b="0" i="0" u="none" strike="noStrike" kern="1200" cap="none" spc="0" normalizeH="0" baseline="0" noProof="1" dirty="0" smtClean="0">
              <a:solidFill>
                <a:srgbClr val="0070C0"/>
              </a:solidFill>
              <a:latin typeface="Times New Roman" panose="02020603050405020304" charset="0"/>
              <a:ea typeface="+mn-ea"/>
              <a:cs typeface="Times New Roman" panose="02020603050405020304" charset="0"/>
              <a:sym typeface="+mn-ea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sz="8000" b="0" i="0" u="none" strike="noStrike" kern="1200" cap="none" spc="0" normalizeH="0" baseline="0" noProof="1" dirty="0" smtClean="0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«Круглый стол», «Вечера вопросов и ответов»</a:t>
            </a:r>
            <a:endParaRPr kumimoji="0" lang="ru-RU" sz="8000" b="0" i="0" u="none" strike="noStrike" kern="1200" cap="none" spc="0" normalizeH="0" baseline="0" noProof="1" dirty="0" smtClean="0">
              <a:solidFill>
                <a:srgbClr val="0070C0"/>
              </a:solidFill>
              <a:latin typeface="Times New Roman" panose="02020603050405020304" charset="0"/>
              <a:ea typeface="+mn-ea"/>
              <a:cs typeface="Times New Roman" panose="02020603050405020304" charset="0"/>
              <a:sym typeface="+mn-ea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sz="8000" b="0" i="0" u="none" strike="noStrike" kern="1200" cap="none" spc="0" normalizeH="0" baseline="0" noProof="1" dirty="0" smtClean="0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Дискуссия</a:t>
            </a:r>
            <a:r>
              <a:rPr kumimoji="0" lang="ru-RU" sz="8000" b="0" i="0" u="none" strike="noStrike" kern="1200" cap="none" spc="0" normalizeH="0" baseline="0" noProof="1" dirty="0" smtClean="0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 </a:t>
            </a:r>
            <a:r>
              <a:rPr kumimoji="0" lang="ru-RU" sz="8000" b="0" i="0" u="none" strike="noStrike" kern="1200" cap="none" spc="0" normalizeH="0" baseline="0" noProof="1" dirty="0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(круглый стол, дебаты), </a:t>
            </a:r>
            <a:r>
              <a:rPr kumimoji="0" lang="ru-RU" sz="8000" b="0" i="0" u="none" strike="noStrike" kern="1200" cap="none" spc="0" normalizeH="0" baseline="0" noProof="1" dirty="0" smtClean="0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Семинар-практикум</a:t>
            </a:r>
            <a:endParaRPr kumimoji="0" lang="ru-RU" sz="8000" b="0" i="0" u="none" strike="noStrike" kern="1200" cap="none" spc="0" normalizeH="0" baseline="0" noProof="1" dirty="0" smtClean="0">
              <a:solidFill>
                <a:srgbClr val="0070C0"/>
              </a:solidFill>
              <a:latin typeface="Times New Roman" panose="02020603050405020304" charset="0"/>
              <a:ea typeface="+mn-ea"/>
              <a:cs typeface="Times New Roman" panose="02020603050405020304" charset="0"/>
              <a:sym typeface="+mn-ea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sz="8000" b="0" i="0" u="none" strike="noStrike" kern="1200" cap="none" spc="0" normalizeH="0" baseline="0" noProof="1" dirty="0" smtClean="0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Совместный досуг и Тематические </a:t>
            </a:r>
            <a:r>
              <a:rPr kumimoji="0" lang="ru-RU" sz="8000" b="0" i="0" u="none" strike="noStrike" kern="1200" cap="none" spc="0" normalizeH="0" baseline="0" noProof="1" dirty="0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акции</a:t>
            </a:r>
            <a:endParaRPr kumimoji="0" lang="ru-RU" sz="8000" b="0" i="0" u="none" strike="noStrike" kern="1200" cap="none" spc="0" normalizeH="0" baseline="0" noProof="1" dirty="0">
              <a:solidFill>
                <a:srgbClr val="0070C0"/>
              </a:solidFill>
              <a:latin typeface="Times New Roman" panose="02020603050405020304" charset="0"/>
              <a:ea typeface="+mn-ea"/>
              <a:cs typeface="Times New Roman" panose="02020603050405020304" charset="0"/>
              <a:sym typeface="+mn-ea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sz="8000" b="0" i="0" u="none" strike="noStrike" kern="1200" cap="none" spc="0" normalizeH="0" baseline="0" noProof="1" dirty="0" smtClean="0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Интерактивные игры (</a:t>
            </a:r>
            <a:r>
              <a:rPr kumimoji="0" lang="ru-RU" sz="8000" b="0" i="0" u="none" strike="noStrike" kern="1200" cap="none" spc="0" normalizeH="0" baseline="0" noProof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вмешательство ведущего в групповую ситуацию «здесь и теперь», которая структурирует активность членов группы в соответствии с определенной учебной целью. </a:t>
            </a:r>
            <a:r>
              <a:rPr kumimoji="0" lang="ru-RU" sz="8000" b="0" i="0" u="none" strike="noStrike" kern="1200" cap="none" spc="0" normalizeH="0" baseline="0" noProof="1" dirty="0" smtClean="0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)</a:t>
            </a:r>
            <a:endParaRPr kumimoji="0" lang="ru-RU" sz="8000" b="0" i="0" u="none" strike="noStrike" kern="1200" cap="none" spc="0" normalizeH="0" baseline="0" noProof="1" dirty="0" smtClean="0">
              <a:solidFill>
                <a:srgbClr val="0070C0"/>
              </a:solidFill>
              <a:latin typeface="Times New Roman" panose="02020603050405020304" charset="0"/>
              <a:ea typeface="+mn-ea"/>
              <a:cs typeface="Times New Roman" panose="02020603050405020304" charset="0"/>
              <a:sym typeface="+mn-ea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sz="8000" b="0" i="0" u="none" strike="noStrike" kern="1200" cap="none" spc="0" normalizeH="0" baseline="0" noProof="1" dirty="0" smtClean="0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Исследовательско-проектные, ролевые, имитационные, деловые игры («Утро в вашем доме», «Прогулка в вашей семье», «Я - мама, мама - это Я»)</a:t>
            </a:r>
            <a:endParaRPr kumimoji="0" lang="ru-RU" sz="8000" b="0" i="0" u="none" strike="noStrike" kern="1200" cap="none" spc="0" normalizeH="0" baseline="0" noProof="1" dirty="0" smtClean="0">
              <a:solidFill>
                <a:srgbClr val="0070C0"/>
              </a:solidFill>
              <a:latin typeface="Times New Roman" panose="02020603050405020304" charset="0"/>
              <a:ea typeface="+mn-ea"/>
              <a:cs typeface="Times New Roman" panose="02020603050405020304" charset="0"/>
              <a:sym typeface="+mn-ea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kumimoji="0" lang="ru-RU" sz="900" b="0" i="0" u="none" strike="noStrike" kern="1200" cap="none" spc="0" normalizeH="0" baseline="0" noProof="1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kumimoji="0" lang="ru-RU" altLang="en-US" sz="900" b="0" i="0" u="none" strike="noStrike" kern="1200" cap="none" spc="0" normalizeH="0" baseline="0" noProof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630238"/>
            <a:ext cx="8229600" cy="712788"/>
          </a:xfrm>
        </p:spPr>
        <p:txBody>
          <a:bodyPr>
            <a:normAutofit fontScale="90000"/>
          </a:bodyPr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665" b="0" i="0" u="none" strike="noStrike" kern="1200" cap="none" spc="0" normalizeH="0" baseline="0" noProof="1" dirty="0">
                <a:solidFill>
                  <a:srgbClr val="C00000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  <a:sym typeface="+mn-ea"/>
              </a:rPr>
              <a:t>И</a:t>
            </a:r>
            <a:r>
              <a:rPr kumimoji="0" lang="ru-RU" sz="2665" b="0" i="0" u="none" strike="noStrike" kern="1200" cap="none" spc="0" normalizeH="0" baseline="0" noProof="1" dirty="0" smtClean="0">
                <a:solidFill>
                  <a:srgbClr val="C00000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  <a:sym typeface="+mn-ea"/>
              </a:rPr>
              <a:t>нтерактивные </a:t>
            </a:r>
            <a:r>
              <a:rPr kumimoji="0" lang="ru-RU" sz="2665" b="0" i="0" u="none" strike="noStrike" kern="1200" cap="none" spc="0" normalizeH="0" baseline="0" noProof="1" dirty="0">
                <a:solidFill>
                  <a:srgbClr val="C00000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  <a:sym typeface="+mn-ea"/>
              </a:rPr>
              <a:t>формы сотрудничества ДОУ и семьи</a:t>
            </a:r>
            <a:r>
              <a:rPr kumimoji="0" lang="ru-RU" sz="2665" b="0" i="0" u="none" strike="noStrike" kern="1200" cap="none" spc="0" normalizeH="0" baseline="0" noProof="1" dirty="0" smtClean="0">
                <a:solidFill>
                  <a:srgbClr val="C00000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  <a:sym typeface="+mn-ea"/>
              </a:rPr>
              <a:t>  </a:t>
            </a:r>
            <a:br>
              <a:rPr lang="ru-RU" altLang="en-US" sz="2665">
                <a:latin typeface="Times New Roman" panose="02020603050405020304" charset="0"/>
                <a:cs typeface="Times New Roman" panose="02020603050405020304" charset="0"/>
              </a:rPr>
            </a:br>
            <a:endParaRPr kumimoji="0" lang="ru-RU" altLang="en-US" sz="2665" b="0" i="0" u="none" strike="noStrike" kern="1200" cap="none" spc="0" normalizeH="0" baseline="0" noProof="1">
              <a:solidFill>
                <a:schemeClr val="tx2"/>
              </a:solidFill>
              <a:latin typeface="Times New Roman" panose="02020603050405020304" charset="0"/>
              <a:ea typeface="+mj-ea"/>
              <a:cs typeface="Times New Roman" panose="02020603050405020304" charset="0"/>
            </a:endParaRPr>
          </a:p>
        </p:txBody>
      </p:sp>
      <p:sp>
        <p:nvSpPr>
          <p:cNvPr id="17410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70425"/>
          </a:xfrm>
        </p:spPr>
        <p:txBody>
          <a:bodyPr anchor="t" anchorCtr="0"/>
          <a:p>
            <a:r>
              <a:rPr lang="ru-RU" altLang="zh-CN" sz="1900" dirty="0">
                <a:solidFill>
                  <a:srgbClr val="0070C0"/>
                </a:solidFill>
                <a:latin typeface="Times New Roman" panose="02020603050405020304" charset="0"/>
                <a:sym typeface="SimSun" panose="02010600030101010101" pitchFamily="2" charset="-122"/>
              </a:rPr>
              <a:t>«Дни добрых дел» («День общения», «Дни театра», «День мам, бабушек»)</a:t>
            </a:r>
            <a:endParaRPr lang="ru-RU" altLang="zh-CN" sz="1900" dirty="0">
              <a:solidFill>
                <a:srgbClr val="0070C0"/>
              </a:solidFill>
              <a:latin typeface="Times New Roman" panose="02020603050405020304" charset="0"/>
              <a:sym typeface="SimSun" panose="02010600030101010101" pitchFamily="2" charset="-122"/>
            </a:endParaRPr>
          </a:p>
          <a:p>
            <a:r>
              <a:rPr lang="ru-RU" altLang="zh-CN" sz="1900" dirty="0">
                <a:solidFill>
                  <a:srgbClr val="0070C0"/>
                </a:solidFill>
                <a:latin typeface="Times New Roman" panose="02020603050405020304" charset="0"/>
                <a:sym typeface="SimSun" panose="02010600030101010101" pitchFamily="2" charset="-122"/>
              </a:rPr>
              <a:t>Родительская газета</a:t>
            </a:r>
            <a:endParaRPr lang="ru-RU" altLang="zh-CN" sz="1900" dirty="0">
              <a:solidFill>
                <a:srgbClr val="0070C0"/>
              </a:solidFill>
              <a:latin typeface="Times New Roman" panose="02020603050405020304" charset="0"/>
              <a:sym typeface="SimSun" panose="02010600030101010101" pitchFamily="2" charset="-122"/>
            </a:endParaRPr>
          </a:p>
          <a:p>
            <a:r>
              <a:rPr lang="ru-RU" altLang="zh-CN" sz="1900" dirty="0">
                <a:solidFill>
                  <a:srgbClr val="0070C0"/>
                </a:solidFill>
                <a:latin typeface="Times New Roman" panose="02020603050405020304" charset="0"/>
                <a:sym typeface="SimSun" panose="02010600030101010101" pitchFamily="2" charset="-122"/>
              </a:rPr>
              <a:t>Ящик для предложений («Почта для родителей»</a:t>
            </a:r>
            <a:endParaRPr lang="ru-RU" altLang="zh-CN" sz="1900" dirty="0">
              <a:solidFill>
                <a:srgbClr val="0070C0"/>
              </a:solidFill>
              <a:latin typeface="Times New Roman" panose="02020603050405020304" charset="0"/>
              <a:sym typeface="SimSun" panose="02010600030101010101" pitchFamily="2" charset="-122"/>
            </a:endParaRPr>
          </a:p>
          <a:p>
            <a:r>
              <a:rPr lang="ru-RU" altLang="zh-CN" sz="1900" dirty="0">
                <a:solidFill>
                  <a:srgbClr val="0070C0"/>
                </a:solidFill>
                <a:latin typeface="Times New Roman" panose="02020603050405020304" charset="0"/>
                <a:sym typeface="SimSun" panose="02010600030101010101" pitchFamily="2" charset="-122"/>
              </a:rPr>
              <a:t>Трансляция видеофильмов, создание тематических фотовыставок</a:t>
            </a:r>
            <a:endParaRPr lang="ru-RU" altLang="zh-CN" sz="1900" dirty="0">
              <a:solidFill>
                <a:srgbClr val="0070C0"/>
              </a:solidFill>
              <a:latin typeface="Times New Roman" panose="02020603050405020304" charset="0"/>
              <a:sym typeface="SimSun" panose="02010600030101010101" pitchFamily="2" charset="-122"/>
            </a:endParaRPr>
          </a:p>
          <a:p>
            <a:r>
              <a:rPr lang="ru-RU" altLang="en-US" sz="1900">
                <a:solidFill>
                  <a:srgbClr val="0070C0"/>
                </a:solidFill>
                <a:latin typeface="Times New Roman" panose="02020603050405020304" charset="0"/>
                <a:sym typeface="SimSun" panose="02010600030101010101" pitchFamily="2" charset="-122"/>
              </a:rPr>
              <a:t>Анкетирование </a:t>
            </a:r>
            <a:r>
              <a:rPr lang="ru-RU" altLang="en-US" sz="1900">
                <a:latin typeface="Times New Roman" panose="02020603050405020304" charset="0"/>
                <a:sym typeface="SimSun" panose="02010600030101010101" pitchFamily="2" charset="-122"/>
              </a:rPr>
              <a:t>(информационно-аналитическая форма организации общения с родителями)</a:t>
            </a:r>
            <a:endParaRPr lang="ru-RU" altLang="en-US" sz="1900">
              <a:latin typeface="Times New Roman" panose="02020603050405020304" charset="0"/>
              <a:sym typeface="SimSun" panose="02010600030101010101" pitchFamily="2" charset="-122"/>
            </a:endParaRPr>
          </a:p>
          <a:p>
            <a:r>
              <a:rPr lang="ru-RU" altLang="en-US" sz="1900">
                <a:solidFill>
                  <a:srgbClr val="0070C0"/>
                </a:solidFill>
                <a:latin typeface="Times New Roman" panose="02020603050405020304" charset="0"/>
                <a:sym typeface="SimSun" panose="02010600030101010101" pitchFamily="2" charset="-122"/>
              </a:rPr>
              <a:t>Брошюры, еженедельные записки, личные блокноты (телефон Доверия, почта Доверия, копилка Добрых дел) </a:t>
            </a:r>
            <a:endParaRPr lang="ru-RU" altLang="en-US" sz="1900">
              <a:latin typeface="Times New Roman" panose="02020603050405020304" charset="0"/>
            </a:endParaRPr>
          </a:p>
          <a:p>
            <a:r>
              <a:rPr lang="ru-RU" altLang="zh-CN" sz="1900" dirty="0">
                <a:solidFill>
                  <a:srgbClr val="0070C0"/>
                </a:solidFill>
                <a:latin typeface="Times New Roman" panose="02020603050405020304" charset="0"/>
                <a:sym typeface="SimSun" panose="02010600030101010101" pitchFamily="2" charset="-122"/>
              </a:rPr>
              <a:t>Родительский университет («Кафедра граммотного материнства», «Кафедра семейных традиций», «Быть мамой - моя новая профессия»)</a:t>
            </a:r>
            <a:endParaRPr lang="ru-RU" altLang="zh-CN" sz="1900" dirty="0">
              <a:solidFill>
                <a:srgbClr val="0070C0"/>
              </a:solidFill>
              <a:latin typeface="Times New Roman" panose="02020603050405020304" charset="0"/>
              <a:sym typeface="SimSun" panose="02010600030101010101" pitchFamily="2" charset="-122"/>
            </a:endParaRPr>
          </a:p>
          <a:p>
            <a:r>
              <a:rPr lang="ru-RU" altLang="zh-CN" sz="1900" dirty="0">
                <a:solidFill>
                  <a:srgbClr val="0070C0"/>
                </a:solidFill>
                <a:latin typeface="Times New Roman" panose="02020603050405020304" charset="0"/>
                <a:sym typeface="SimSun" panose="02010600030101010101" pitchFamily="2" charset="-122"/>
              </a:rPr>
              <a:t>«Дни открытых дверей»</a:t>
            </a:r>
            <a:endParaRPr lang="ru-RU" altLang="zh-CN" sz="1900" dirty="0">
              <a:solidFill>
                <a:srgbClr val="0070C0"/>
              </a:solidFill>
              <a:latin typeface="Times New Roman" panose="02020603050405020304" charset="0"/>
              <a:sym typeface="SimSun" panose="02010600030101010101" pitchFamily="2" charset="-122"/>
            </a:endParaRPr>
          </a:p>
          <a:p>
            <a:r>
              <a:rPr lang="ru-RU" altLang="zh-CN" sz="1900" dirty="0">
                <a:solidFill>
                  <a:srgbClr val="0070C0"/>
                </a:solidFill>
                <a:latin typeface="Times New Roman" panose="02020603050405020304" charset="0"/>
                <a:sym typeface="SimSun" panose="02010600030101010101" pitchFamily="2" charset="-122"/>
              </a:rPr>
              <a:t>Родительские собрания без скуки (</a:t>
            </a:r>
            <a:r>
              <a:rPr lang="ru-RU" altLang="zh-CN" sz="1900" dirty="0">
                <a:latin typeface="Times New Roman" panose="02020603050405020304" charset="0"/>
                <a:sym typeface="SimSun" panose="02010600030101010101" pitchFamily="2" charset="-122"/>
              </a:rPr>
              <a:t>мини лекции не больше 10 мин, памятки для родителей, чек-лист</a:t>
            </a:r>
            <a:r>
              <a:rPr lang="ru-RU" altLang="zh-CN" sz="1900" dirty="0">
                <a:solidFill>
                  <a:srgbClr val="0070C0"/>
                </a:solidFill>
                <a:latin typeface="Times New Roman" panose="02020603050405020304" charset="0"/>
                <a:sym typeface="SimSun" panose="02010600030101010101" pitchFamily="2" charset="-122"/>
              </a:rPr>
              <a:t>)</a:t>
            </a:r>
            <a:endParaRPr lang="ru-RU" altLang="zh-CN" sz="1900" dirty="0">
              <a:solidFill>
                <a:srgbClr val="0070C0"/>
              </a:solidFill>
              <a:latin typeface="Times New Roman" panose="02020603050405020304" charset="0"/>
              <a:sym typeface="SimSun" panose="02010600030101010101" pitchFamily="2" charset="-122"/>
            </a:endParaRPr>
          </a:p>
          <a:p>
            <a:r>
              <a:rPr lang="ru-RU" altLang="zh-CN" sz="1900" dirty="0">
                <a:solidFill>
                  <a:srgbClr val="0070C0"/>
                </a:solidFill>
                <a:latin typeface="Times New Roman" panose="02020603050405020304" charset="0"/>
                <a:sym typeface="SimSun" panose="02010600030101010101" pitchFamily="2" charset="-122"/>
              </a:rPr>
              <a:t>Группы </a:t>
            </a:r>
            <a:r>
              <a:rPr lang="en-US" altLang="ru-RU" sz="1900" dirty="0">
                <a:solidFill>
                  <a:srgbClr val="0070C0"/>
                </a:solidFill>
                <a:latin typeface="Times New Roman" panose="02020603050405020304" charset="0"/>
                <a:sym typeface="SimSun" panose="02010600030101010101" pitchFamily="2" charset="-122"/>
              </a:rPr>
              <a:t>Viber </a:t>
            </a:r>
            <a:r>
              <a:rPr lang="ru-RU" altLang="zh-CN" sz="1900" dirty="0">
                <a:solidFill>
                  <a:srgbClr val="0070C0"/>
                </a:solidFill>
                <a:latin typeface="Times New Roman" panose="02020603050405020304" charset="0"/>
                <a:sym typeface="SimSun" panose="02010600030101010101" pitchFamily="2" charset="-122"/>
              </a:rPr>
              <a:t>и </a:t>
            </a:r>
            <a:r>
              <a:rPr lang="en-US" altLang="ru-RU" sz="1900" dirty="0">
                <a:solidFill>
                  <a:srgbClr val="0070C0"/>
                </a:solidFill>
                <a:latin typeface="Times New Roman" panose="02020603050405020304" charset="0"/>
                <a:sym typeface="SimSun" panose="02010600030101010101" pitchFamily="2" charset="-122"/>
              </a:rPr>
              <a:t>WhatsApp</a:t>
            </a:r>
            <a:r>
              <a:rPr lang="ru-RU" altLang="en-US" sz="1900" dirty="0">
                <a:solidFill>
                  <a:srgbClr val="0070C0"/>
                </a:solidFill>
                <a:latin typeface="Times New Roman" panose="02020603050405020304" charset="0"/>
                <a:sym typeface="SimSun" panose="02010600030101010101" pitchFamily="2" charset="-122"/>
              </a:rPr>
              <a:t> (</a:t>
            </a:r>
            <a:r>
              <a:rPr lang="ru-RU" altLang="en-US" sz="1900" dirty="0">
                <a:latin typeface="Times New Roman" panose="02020603050405020304" charset="0"/>
                <a:sym typeface="SimSun" panose="02010600030101010101" pitchFamily="2" charset="-122"/>
              </a:rPr>
              <a:t>доступность, удобство, рациональность</a:t>
            </a:r>
            <a:r>
              <a:rPr lang="ru-RU" altLang="en-US" sz="1900" dirty="0">
                <a:solidFill>
                  <a:srgbClr val="0070C0"/>
                </a:solidFill>
                <a:latin typeface="Times New Roman" panose="02020603050405020304" charset="0"/>
                <a:sym typeface="SimSun" panose="02010600030101010101" pitchFamily="2" charset="-122"/>
              </a:rPr>
              <a:t>)</a:t>
            </a:r>
            <a:endParaRPr lang="ru-RU" altLang="en-US" sz="1900" dirty="0">
              <a:solidFill>
                <a:srgbClr val="0070C0"/>
              </a:solidFill>
              <a:latin typeface="Times New Roman" panose="02020603050405020304" charset="0"/>
              <a:sym typeface="SimSun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pPr fontAlgn="base"/>
            <a:endParaRPr lang="ru-RU" altLang="en-US" strike="noStrike" noProof="1"/>
          </a:p>
          <a:p>
            <a:pPr marL="0" indent="0" algn="ctr" fontAlgn="base">
              <a:buNone/>
            </a:pPr>
            <a:r>
              <a:rPr lang="ru-RU" sz="2500" strike="noStrike" noProof="1" dirty="0" smtClean="0">
                <a:solidFill>
                  <a:schemeClr val="tx1"/>
                </a:solidFill>
                <a:highlight>
                  <a:srgbClr val="FFFF00"/>
                </a:highlight>
                <a:latin typeface="Times New Roman" panose="02020603050405020304" charset="0"/>
                <a:cs typeface="Times New Roman" panose="02020603050405020304" charset="0"/>
                <a:sym typeface="+mn-ea"/>
              </a:rPr>
              <a:t>Качественное внедрение всех составляющих общения указывает на</a:t>
            </a:r>
            <a:r>
              <a:rPr lang="ru-RU" altLang="en-US" sz="2500" strike="noStrike" noProof="1">
                <a:solidFill>
                  <a:schemeClr val="tx1"/>
                </a:solidFill>
                <a:highlight>
                  <a:srgbClr val="FFFF00"/>
                </a:highlight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ru-RU" altLang="en-US" sz="2500" u="sng" strike="noStrike" noProof="1">
                <a:solidFill>
                  <a:schemeClr val="tx1"/>
                </a:solidFill>
                <a:highlight>
                  <a:srgbClr val="FFFF00"/>
                </a:highlight>
                <a:latin typeface="Times New Roman" panose="02020603050405020304" charset="0"/>
                <a:cs typeface="Times New Roman" panose="02020603050405020304" charset="0"/>
              </a:rPr>
              <a:t>профессионализм педагога</a:t>
            </a:r>
            <a:r>
              <a:rPr lang="ru-RU" altLang="en-US" sz="2500" strike="noStrike" noProof="1">
                <a:solidFill>
                  <a:schemeClr val="tx1"/>
                </a:solidFill>
                <a:highlight>
                  <a:srgbClr val="FFFF00"/>
                </a:highlight>
                <a:latin typeface="Times New Roman" panose="02020603050405020304" charset="0"/>
                <a:cs typeface="Times New Roman" panose="02020603050405020304" charset="0"/>
              </a:rPr>
              <a:t>, является основой продуктивных взаимоотношений, а также </a:t>
            </a:r>
            <a:r>
              <a:rPr lang="ru-RU" altLang="en-US" sz="2500" u="sng" strike="noStrike" noProof="1">
                <a:solidFill>
                  <a:schemeClr val="tx1"/>
                </a:solidFill>
                <a:highlight>
                  <a:srgbClr val="FFFF00"/>
                </a:highlight>
                <a:latin typeface="Times New Roman" panose="02020603050405020304" charset="0"/>
                <a:cs typeface="Times New Roman" panose="02020603050405020304" charset="0"/>
              </a:rPr>
              <a:t>показателем его профессиональной компетентности и самосовершенствования.</a:t>
            </a:r>
            <a:endParaRPr lang="ru-RU" altLang="en-US" sz="2500" u="sng" strike="noStrike" noProof="1">
              <a:solidFill>
                <a:schemeClr val="tx1"/>
              </a:solidFill>
              <a:highlight>
                <a:srgbClr val="FFFF00"/>
              </a:highlight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738" y="274638"/>
            <a:ext cx="9066213" cy="1503363"/>
          </a:xfrm>
        </p:spPr>
        <p:txBody>
          <a:bodyPr>
            <a:normAutofit/>
          </a:bodyPr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2665" b="0" i="0" u="none" strike="noStrike" kern="1200" cap="none" spc="0" normalizeH="0" baseline="0" noProof="1">
                <a:solidFill>
                  <a:srgbClr val="C00000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О национальных целях и стратегических задачах развития Российской Федерации на период до 2024 года </a:t>
            </a:r>
            <a:endParaRPr kumimoji="0" lang="ru-RU" altLang="en-US" sz="2665" b="0" i="0" u="none" strike="noStrike" kern="1200" cap="none" spc="0" normalizeH="0" baseline="0" noProof="1">
              <a:solidFill>
                <a:srgbClr val="C00000"/>
              </a:solidFill>
              <a:latin typeface="Times New Roman" panose="02020603050405020304" charset="0"/>
              <a:ea typeface="+mj-ea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457200" y="1658938"/>
            <a:ext cx="8229600" cy="4467225"/>
          </a:xfrm>
        </p:spPr>
        <p:txBody>
          <a:bodyPr>
            <a:normAutofit fontScale="90000"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2800" b="0" i="0" u="none" strike="noStrike" kern="1200" cap="none" spc="0" normalizeH="0" baseline="0" noProof="1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В ДОУ в сфере реализации национального проекта</a:t>
            </a:r>
            <a:r>
              <a:rPr kumimoji="0" lang="ru-RU" altLang="en-US" sz="2800" b="0" i="0" u="none" strike="noStrike" kern="1200" cap="none" spc="0" normalizeH="0" baseline="0" noProof="1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 «Образование» </a:t>
            </a:r>
            <a:r>
              <a:rPr kumimoji="0" lang="ru-RU" altLang="en-US" sz="2800" b="0" i="0" u="none" strike="noStrike" kern="1200" cap="none" spc="0" normalizeH="0" baseline="0" noProof="1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активно внедряется федеральный проект «Поддержка семей, имеющих детей» </a:t>
            </a:r>
            <a:endParaRPr kumimoji="0" lang="ru-RU" altLang="en-US" sz="280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altLang="en-US" sz="2000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разработка </a:t>
            </a:r>
            <a:r>
              <a:rPr kumimoji="0" lang="ru-RU" altLang="en-US" sz="2000" b="0" i="0" u="sng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методических материалов</a:t>
            </a:r>
            <a:r>
              <a:rPr kumimoji="0" lang="ru-RU" altLang="en-US" sz="2000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 по вопросам </a:t>
            </a:r>
            <a:r>
              <a:rPr kumimoji="0" lang="ru-RU" altLang="en-US" sz="2000" b="0" i="0" u="sng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прав детей, семейного права экономики семьи, этики, психологии семейных и детско-родительских отношений</a:t>
            </a:r>
            <a:r>
              <a:rPr kumimoji="0" lang="ru-RU" altLang="en-US" sz="2000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;</a:t>
            </a:r>
            <a:endParaRPr kumimoji="0" lang="ru-RU" altLang="en-US" sz="200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altLang="en-US" sz="2000" b="0" i="0" u="sng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создание родительских клубов</a:t>
            </a:r>
            <a:r>
              <a:rPr kumimoji="0" lang="ru-RU" altLang="en-US" sz="2000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, как центров формирования родительских компетенций, взаимодействия и поддержки, в том числе по вопросам раннего развития детей в возрасте до 3-х лет;</a:t>
            </a:r>
            <a:endParaRPr kumimoji="0" lang="ru-RU" altLang="en-US" sz="200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altLang="en-US" sz="2000" b="0" i="0" u="sng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создание консультативных центров</a:t>
            </a:r>
            <a:r>
              <a:rPr kumimoji="0" lang="ru-RU" altLang="en-US" sz="2000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 методической, психолого-педагогической, медико-социальной, диагностической и консультативной помощи (включая службу ранней коррекционной помощи) образовательным организациям и родителям.</a:t>
            </a:r>
            <a:endParaRPr kumimoji="0" lang="ru-RU" altLang="en-US" sz="200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r" fontAlgn="base"/>
            <a:r>
              <a:rPr lang="ru-RU" altLang="en-US" sz="2400" u="sng" strike="noStrike" noProof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«Воспитатние детей надо начинать именнно с родителей».</a:t>
            </a:r>
            <a:br>
              <a:rPr lang="ru-RU" altLang="en-US" sz="2400" u="sng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2400" u="sng" strike="noStrike" noProof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В.А. Сухомлинский</a:t>
            </a:r>
            <a:endParaRPr lang="ru-RU" altLang="en-US" sz="2400" u="sng" strike="noStrike" noProof="1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941888" y="1600200"/>
            <a:ext cx="4049713" cy="4525963"/>
          </a:xfrm>
        </p:spPr>
        <p:txBody>
          <a:bodyPr>
            <a:normAutofit fontScale="90000" lnSpcReduction="20000"/>
          </a:bodyPr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2800" b="0" i="0" u="none" strike="noStrike" kern="1200" cap="none" spc="0" normalizeH="0" baseline="0" noProof="1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Семья и дошкольное образовательное учреждение - два воспитательных феномена, каждый из которых по своему даёт ребенку социальный опыт, </a:t>
            </a:r>
            <a:endParaRPr kumimoji="0" lang="ru-RU" altLang="en-US" sz="2800" b="0" i="0" u="none" strike="noStrike" kern="1200" cap="none" spc="0" normalizeH="0" baseline="0" noProof="1">
              <a:solidFill>
                <a:srgbClr val="0070C0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2800" b="0" i="0" u="none" strike="noStrike" kern="1200" cap="none" spc="0" normalizeH="0" baseline="0" noProof="1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и только в сочетании  друг с другом </a:t>
            </a:r>
            <a:endParaRPr kumimoji="0" lang="ru-RU" altLang="en-US" sz="2800" b="0" i="0" u="none" strike="noStrike" kern="1200" cap="none" spc="0" normalizeH="0" baseline="0" noProof="1">
              <a:solidFill>
                <a:srgbClr val="0070C0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2800" b="0" i="0" u="none" strike="noStrike" kern="1200" cap="none" spc="0" normalizeH="0" baseline="0" noProof="1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они создают </a:t>
            </a:r>
            <a:r>
              <a:rPr kumimoji="0" lang="ru-RU" altLang="en-US" sz="2800" b="0" i="0" u="sng" strike="noStrike" kern="1200" cap="none" spc="0" normalizeH="0" baseline="0" noProof="1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оптимальные </a:t>
            </a:r>
            <a:r>
              <a:rPr kumimoji="0" lang="ru-RU" altLang="en-US" sz="2800" b="0" i="0" u="none" strike="noStrike" kern="1200" cap="none" spc="0" normalizeH="0" baseline="0" noProof="1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условия для вхождения маленького человека в большой мир! </a:t>
            </a:r>
            <a:endParaRPr kumimoji="0" lang="ru-RU" altLang="en-US" sz="2800" b="0" i="0" u="none" strike="noStrike" kern="1200" cap="none" spc="0" normalizeH="0" baseline="0" noProof="1">
              <a:solidFill>
                <a:srgbClr val="0070C0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</p:txBody>
      </p:sp>
      <p:pic>
        <p:nvPicPr>
          <p:cNvPr id="3075" name="Замещающее содержимое 99"/>
          <p:cNvPicPr/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323850" y="1412875"/>
            <a:ext cx="4664075" cy="48196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Заголовок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ru-RU" altLang="zh-CN" sz="2400" dirty="0">
                <a:solidFill>
                  <a:srgbClr val="0070C0"/>
                </a:solidFill>
                <a:latin typeface="Times New Roman" panose="02020603050405020304" charset="0"/>
              </a:rPr>
              <a:t>«Расскажи мне – и я забуду</a:t>
            </a:r>
            <a:br>
              <a:rPr lang="ru-RU" altLang="zh-CN" sz="2400" dirty="0">
                <a:solidFill>
                  <a:srgbClr val="0070C0"/>
                </a:solidFill>
                <a:latin typeface="Times New Roman" panose="02020603050405020304" charset="0"/>
              </a:rPr>
            </a:br>
            <a:r>
              <a:rPr lang="ru-RU" altLang="zh-CN" sz="2400" dirty="0">
                <a:solidFill>
                  <a:srgbClr val="0070C0"/>
                </a:solidFill>
                <a:latin typeface="Times New Roman" panose="02020603050405020304" charset="0"/>
              </a:rPr>
              <a:t>Покажи мне – и я запомню</a:t>
            </a:r>
            <a:br>
              <a:rPr lang="ru-RU" altLang="zh-CN" sz="2400" dirty="0">
                <a:solidFill>
                  <a:srgbClr val="0070C0"/>
                </a:solidFill>
                <a:latin typeface="Times New Roman" panose="02020603050405020304" charset="0"/>
              </a:rPr>
            </a:br>
            <a:r>
              <a:rPr lang="ru-RU" altLang="zh-CN" sz="2400" dirty="0">
                <a:solidFill>
                  <a:srgbClr val="0070C0"/>
                </a:solidFill>
                <a:latin typeface="Times New Roman" panose="02020603050405020304" charset="0"/>
              </a:rPr>
              <a:t>Вовлеки меня – и я пойму и чему-то научусь…»</a:t>
            </a:r>
            <a:endParaRPr lang="ru-RU" altLang="zh-CN" sz="2400" dirty="0">
              <a:solidFill>
                <a:srgbClr val="0070C0"/>
              </a:solidFill>
              <a:latin typeface="Times New Roman" panose="0202060305040502030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678238" y="1628775"/>
            <a:ext cx="5151438" cy="4525963"/>
          </a:xfrm>
        </p:spPr>
        <p:txBody>
          <a:bodyPr>
            <a:normAutofit fontScale="25000"/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600" b="0" i="0" u="none" strike="noStrike" kern="1200" cap="none" spc="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endParaRPr kumimoji="0" lang="ru-RU" sz="1600" b="0" i="0" u="none" strike="noStrike" kern="1200" cap="none" spc="0" normalizeH="0" baseline="0" noProof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600" b="0" i="0" u="none" strike="noStrike" kern="1200" cap="none" spc="0" normalizeH="0" baseline="0" noProof="1" dirty="0" smtClean="0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7200" b="0" i="0" u="none" strike="noStrike" kern="1200" cap="none" spc="0" normalizeH="0" baseline="0" noProof="1" dirty="0" smtClean="0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Доказано</a:t>
            </a:r>
            <a:r>
              <a:rPr kumimoji="0" lang="ru-RU" sz="7200" b="0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, что человек усваивает информацию так:</a:t>
            </a:r>
            <a:endParaRPr kumimoji="0" lang="ru-RU" sz="7200" b="0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7200" b="0" i="0" u="none" strike="noStrike" kern="1200" cap="none" spc="0" normalizeH="0" baseline="0" noProof="1" dirty="0" smtClean="0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	-</a:t>
            </a:r>
            <a:r>
              <a:rPr kumimoji="0" lang="ru-RU" sz="7200" b="0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10% того, что слышит,</a:t>
            </a:r>
            <a:br>
              <a:rPr lang="ru-RU" sz="7200" dirty="0">
                <a:latin typeface="Times New Roman" panose="02020603050405020304" charset="0"/>
                <a:cs typeface="Times New Roman" panose="02020603050405020304" charset="0"/>
              </a:rPr>
            </a:br>
            <a:r>
              <a:rPr kumimoji="0" lang="ru-RU" sz="7200" b="0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-50% того, что видит,</a:t>
            </a:r>
            <a:br>
              <a:rPr lang="ru-RU" sz="7200" dirty="0">
                <a:latin typeface="Times New Roman" panose="02020603050405020304" charset="0"/>
                <a:cs typeface="Times New Roman" panose="02020603050405020304" charset="0"/>
              </a:rPr>
            </a:br>
            <a:r>
              <a:rPr kumimoji="0" lang="ru-RU" sz="7200" b="0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-70% того, что сам проговаривает,</a:t>
            </a:r>
            <a:endParaRPr kumimoji="0" lang="ru-RU" sz="7200" b="0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7200" b="0" i="0" u="none" strike="noStrike" kern="1200" cap="none" spc="0" normalizeH="0" baseline="0" noProof="1" dirty="0" smtClean="0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	-</a:t>
            </a:r>
            <a:r>
              <a:rPr kumimoji="0" lang="ru-RU" sz="7200" b="0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90% того, что сам делает</a:t>
            </a:r>
            <a:r>
              <a:rPr kumimoji="0" lang="ru-RU" sz="7200" b="0" i="0" u="none" strike="noStrike" kern="1200" cap="none" spc="0" normalizeH="0" baseline="0" noProof="1" dirty="0" smtClean="0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.</a:t>
            </a:r>
            <a:endParaRPr kumimoji="0" lang="ru-RU" sz="7200" b="0" i="0" u="none" strike="noStrike" kern="1200" cap="none" spc="0" normalizeH="0" baseline="0" noProof="1" dirty="0" smtClean="0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7200" b="0" i="0" u="none" strike="noStrike" kern="1200" cap="none" spc="0" normalizeH="0" baseline="0" noProof="1" dirty="0" smtClean="0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7200" b="0" i="0" u="none" strike="noStrike" kern="1200" cap="none" spc="0" normalizeH="0" baseline="0" noProof="1" dirty="0" smtClean="0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7200" b="0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Достичь высокого качества образования наших воспитанников, полностью удовлетворить запросы родителей и интересы детей,  создать для ребенка единое образовательное пространство,  возможно только при условии разработки новой системы </a:t>
            </a:r>
            <a:r>
              <a:rPr kumimoji="0" lang="ru-RU" sz="7200" b="0" i="0" u="none" strike="noStrike" kern="1200" cap="none" spc="0" normalizeH="0" baseline="0" noProof="1" dirty="0" smtClean="0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взаимодействий </a:t>
            </a:r>
            <a:r>
              <a:rPr kumimoji="0" lang="ru-RU" sz="7200" b="0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ДОУ и семьи</a:t>
            </a:r>
            <a:r>
              <a:rPr kumimoji="0" lang="ru-RU" sz="7200" b="0" i="0" u="none" strike="noStrike" kern="1200" cap="none" spc="0" normalizeH="0" baseline="0" noProof="1" dirty="0" smtClean="0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.</a:t>
            </a:r>
            <a:endParaRPr kumimoji="0" lang="ru-RU" sz="7200" b="0" i="0" u="none" strike="noStrike" kern="1200" cap="none" spc="0" normalizeH="0" baseline="0" noProof="1" dirty="0" smtClean="0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600" b="0" i="0" u="none" strike="noStrike" kern="1200" cap="none" spc="0" normalizeH="0" baseline="0" noProof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endParaRPr kumimoji="0" lang="ru-RU" sz="2600" b="0" i="0" u="none" strike="noStrike" kern="1200" cap="none" spc="0" normalizeH="0" baseline="0" noProof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508000" y="1847215"/>
          <a:ext cx="2988945" cy="4290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105"/>
            <a:ext cx="9156065" cy="1617981"/>
          </a:xfrm>
        </p:spPr>
        <p:txBody>
          <a:bodyPr>
            <a:normAutofit/>
          </a:bodyPr>
          <a:p>
            <a:pPr fontAlgn="base"/>
            <a:r>
              <a:rPr lang="ru-RU" sz="1800" strike="noStrike" noProof="1" dirty="0" smtClean="0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Среди </a:t>
            </a:r>
            <a:r>
              <a:rPr lang="ru-RU" sz="1800" strike="noStrike" noProof="1" dirty="0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различных принципов дошкольного образования ДОБРОЖЕЛАТЕЛЬНОСТЬ, ОТКРЫТОСТЬ, ДИНАМИЧНОСТЬ, ИНДИВИДУАЛЬНЫЙ ПОДХОД,</a:t>
            </a:r>
            <a:br>
              <a:rPr lang="ru-RU" sz="1800" dirty="0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</a:br>
            <a:r>
              <a:rPr lang="ru-RU" sz="1800" strike="noStrike" noProof="1" dirty="0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в соответствии с ФГОС ДО содержится принцип </a:t>
            </a:r>
            <a:r>
              <a:rPr lang="ru-RU" sz="1800" strike="noStrike" noProof="1" dirty="0">
                <a:solidFill>
                  <a:schemeClr val="tx1"/>
                </a:solidFill>
                <a:highlight>
                  <a:srgbClr val="FFFF00"/>
                </a:highlight>
                <a:latin typeface="Times New Roman" panose="02020603050405020304" charset="0"/>
                <a:cs typeface="Times New Roman" panose="02020603050405020304" charset="0"/>
                <a:sym typeface="+mn-ea"/>
              </a:rPr>
              <a:t>СОТРУДНИЧЕСТВА</a:t>
            </a:r>
            <a:r>
              <a:rPr lang="ru-RU" sz="1800" strike="noStrike" noProof="1" dirty="0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ОУ с семьёй</a:t>
            </a:r>
            <a:r>
              <a:rPr lang="ru-RU" sz="1800" strike="noStrike" noProof="1" dirty="0" smtClean="0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.</a:t>
            </a:r>
            <a:endParaRPr lang="ru-RU" altLang="en-US" sz="1800" strike="noStrike" noProof="1" dirty="0" smtClean="0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08000" y="1577340"/>
          <a:ext cx="8372475" cy="4560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Заголовок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ru-RU" altLang="zh-CN" sz="2200" dirty="0">
                <a:solidFill>
                  <a:srgbClr val="C00000"/>
                </a:solidFill>
                <a:latin typeface="Times New Roman" panose="02020603050405020304" charset="0"/>
              </a:rPr>
              <a:t>Для того чтобы работа с родителями не была формальностью, отношения семьи и детского сада должны строиться на основе понятия «педагогическое партнерство».</a:t>
            </a:r>
            <a:endParaRPr lang="ru-RU" altLang="zh-CN" sz="2200" dirty="0">
              <a:solidFill>
                <a:srgbClr val="C00000"/>
              </a:solidFill>
              <a:latin typeface="Times New Roman" panose="0202060305040502030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8000" b="0" i="0" u="none" strike="noStrike" kern="1200" cap="none" spc="0" normalizeH="0" baseline="0" noProof="1" dirty="0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«П</a:t>
            </a:r>
            <a:r>
              <a:rPr kumimoji="0" lang="ru-RU" altLang="en-US" sz="8000" b="0" i="0" u="none" strike="noStrike" kern="1200" cap="none" spc="0" normalizeH="0" baseline="0" noProof="1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едагогическое партнерство понимается исследователями как форма паритетных отношений между участниками воспитательно-образовательного процесса на базе </a:t>
            </a:r>
            <a:r>
              <a:rPr kumimoji="0" lang="ru-RU" altLang="en-US" sz="8000" b="0" i="0" u="sng" strike="noStrike" kern="1200" cap="none" spc="0" normalizeH="0" baseline="0" noProof="1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толерантности и равноправия</a:t>
            </a:r>
            <a:r>
              <a:rPr kumimoji="0" lang="ru-RU" altLang="en-US" sz="8000" b="0" i="0" u="none" strike="noStrike" kern="1200" cap="none" spc="0" normalizeH="0" baseline="0" noProof="1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  <a:sym typeface="+mn-ea"/>
              </a:rPr>
              <a:t>, в результате которого совместными усилиями решаются задачи, личностно значимые для всех участников образовательного процесса и профессионально важные для педагога</a:t>
            </a:r>
            <a:r>
              <a:rPr kumimoji="0" lang="ru-RU" sz="8000" b="0" i="0" u="none" strike="noStrike" kern="1200" cap="none" spc="0" normalizeH="0" baseline="0" noProof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»</a:t>
            </a:r>
            <a:endParaRPr kumimoji="0" lang="ru-RU" sz="8000" b="0" i="0" u="none" strike="noStrike" kern="1200" cap="none" spc="0" normalizeH="0" baseline="0" noProof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8000" b="0" i="0" u="none" strike="noStrike" kern="1200" cap="none" spc="0" normalizeH="0" baseline="0" noProof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171" name="Замещающее содержимое 100"/>
          <p:cNvPicPr/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606925" y="1600200"/>
            <a:ext cx="4079875" cy="397351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Заголовок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81988" cy="2197100"/>
          </a:xfrm>
        </p:spPr>
        <p:txBody>
          <a:bodyPr anchor="ctr" anchorCtr="0"/>
          <a:p>
            <a:r>
              <a:rPr lang="ru-RU" altLang="zh-CN" sz="2400" b="1" dirty="0">
                <a:solidFill>
                  <a:srgbClr val="C00000"/>
                </a:solidFill>
                <a:latin typeface="Times New Roman" panose="02020603050405020304" charset="0"/>
              </a:rPr>
              <a:t>Главные составляющие эффективного взаимодействия педагогов ДОУ и родителей это:</a:t>
            </a:r>
            <a:r>
              <a:rPr lang="ru-RU" altLang="zh-CN" sz="2400" b="1" dirty="0">
                <a:latin typeface="Times New Roman" panose="02020603050405020304" charset="0"/>
              </a:rPr>
              <a:t> </a:t>
            </a:r>
            <a:r>
              <a:rPr lang="ru-RU" altLang="zh-CN" sz="2400" dirty="0">
                <a:latin typeface="Times New Roman" panose="02020603050405020304" charset="0"/>
              </a:rPr>
              <a:t>общение; разнообразие форм и методов работы; обязательное изучение потребностей родителей по взаимодействию с ДОУ.</a:t>
            </a:r>
            <a:br>
              <a:rPr lang="ru-RU" altLang="zh-CN" sz="2400" dirty="0">
                <a:latin typeface="Times New Roman" panose="02020603050405020304" charset="0"/>
              </a:rPr>
            </a:br>
            <a:endParaRPr lang="ru-RU" altLang="en-US" sz="2400">
              <a:latin typeface="Times New Roman" panose="02020603050405020304" charset="0"/>
            </a:endParaRPr>
          </a:p>
        </p:txBody>
      </p:sp>
      <p:pic>
        <p:nvPicPr>
          <p:cNvPr id="9218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58888" y="1927225"/>
            <a:ext cx="6573837" cy="47688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Заголовок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ru-RU" altLang="en-US" sz="3200">
                <a:solidFill>
                  <a:srgbClr val="C00000"/>
                </a:solidFill>
              </a:rPr>
              <a:t>Перцептивный аспект общения</a:t>
            </a:r>
            <a:endParaRPr lang="ru-RU" altLang="en-US" sz="3200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151563" cy="4525963"/>
          </a:xfrm>
        </p:spPr>
        <p:txBody>
          <a:bodyPr>
            <a:normAutofit fontScale="60000"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3335" b="0" i="0" u="none" strike="noStrike" kern="1200" cap="none" spc="0" normalizeH="0" baseline="0" noProof="1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Перцепция -</a:t>
            </a:r>
            <a:r>
              <a:rPr kumimoji="0" lang="ru-RU" altLang="en-US" sz="3335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 это процесс восприятия, способствующий взаимопониманию участников общения.</a:t>
            </a:r>
            <a:endParaRPr kumimoji="0" lang="ru-RU" altLang="en-US" sz="3335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altLang="en-US" sz="3335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3335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Человек осознает себя через другого человека посредством определенных механизмов межличностной перцепции. К ним относятся:</a:t>
            </a:r>
            <a:endParaRPr kumimoji="0" lang="ru-RU" altLang="en-US" sz="3335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Ø"/>
            </a:pPr>
            <a:r>
              <a:rPr kumimoji="0" lang="ru-RU" altLang="en-US" sz="3335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познание и понимание людьми друг друга (</a:t>
            </a:r>
            <a:r>
              <a:rPr kumimoji="0" lang="ru-RU" altLang="en-US" sz="3335" b="0" i="0" u="none" strike="noStrike" kern="1200" cap="none" spc="0" normalizeH="0" baseline="0" noProof="1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ЭМПАТИЯ, АТТРАКЦИЯ, ИДЕНТИФИКАЦИЯ</a:t>
            </a:r>
            <a:r>
              <a:rPr kumimoji="0" lang="ru-RU" altLang="en-US" sz="3335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)</a:t>
            </a:r>
            <a:endParaRPr kumimoji="0" lang="ru-RU" altLang="en-US" sz="3335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Ø"/>
            </a:pPr>
            <a:r>
              <a:rPr kumimoji="0" lang="ru-RU" altLang="en-US" sz="3335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познание самого себя в процессе общения (</a:t>
            </a:r>
            <a:r>
              <a:rPr kumimoji="0" lang="ru-RU" altLang="en-US" sz="3335" b="0" i="0" u="none" strike="noStrike" kern="1200" cap="none" spc="0" normalizeH="0" baseline="0" noProof="1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РЕФЛЕКСИЯ</a:t>
            </a:r>
            <a:r>
              <a:rPr kumimoji="0" lang="ru-RU" altLang="en-US" sz="3335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)</a:t>
            </a:r>
            <a:endParaRPr kumimoji="0" lang="ru-RU" altLang="en-US" sz="3335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Ø"/>
            </a:pPr>
            <a:r>
              <a:rPr kumimoji="0" lang="ru-RU" altLang="en-US" sz="3335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прогнозирование поведения партнера по общению (</a:t>
            </a:r>
            <a:r>
              <a:rPr kumimoji="0" lang="ru-RU" altLang="en-US" sz="3335" b="0" i="0" u="none" strike="noStrike" kern="1200" cap="none" spc="0" normalizeH="0" baseline="0" noProof="1">
                <a:solidFill>
                  <a:srgbClr val="0070C0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КАЗУАЛЬНАЯ АТРИБУЦИЯ</a:t>
            </a:r>
            <a:r>
              <a:rPr kumimoji="0" lang="ru-RU" altLang="en-US" sz="3335" b="0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ea typeface="+mn-ea"/>
                <a:cs typeface="Times New Roman" panose="02020603050405020304" charset="0"/>
              </a:rPr>
              <a:t>)</a:t>
            </a:r>
            <a:endParaRPr kumimoji="0" lang="ru-RU" altLang="en-US" sz="3335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altLang="en-US" sz="3335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</p:txBody>
      </p:sp>
      <p:pic>
        <p:nvPicPr>
          <p:cNvPr id="10243" name="Замещающее содержимое 3" descr="педагоги родитель перцепция"/>
          <p:cNvPicPr>
            <a:picLocks noChangeAspect="1"/>
          </p:cNvPicPr>
          <p:nvPr>
            <p:ph sz="half" idx="2"/>
          </p:nvPr>
        </p:nvPicPr>
        <p:blipFill>
          <a:blip r:embed="rId1"/>
          <a:srcRect l="55917" t="10497" r="10529" b="7376"/>
          <a:stretch>
            <a:fillRect/>
          </a:stretch>
        </p:blipFill>
        <p:spPr>
          <a:xfrm>
            <a:off x="6588125" y="1700213"/>
            <a:ext cx="2312988" cy="36449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Заголовок 1"/>
          <p:cNvSpPr>
            <a:spLocks noGrp="1"/>
          </p:cNvSpPr>
          <p:nvPr>
            <p:ph type="title"/>
          </p:nvPr>
        </p:nvSpPr>
        <p:spPr>
          <a:xfrm>
            <a:off x="17463" y="390525"/>
            <a:ext cx="9126537" cy="1155700"/>
          </a:xfrm>
        </p:spPr>
        <p:txBody>
          <a:bodyPr anchor="ctr" anchorCtr="0"/>
          <a:p>
            <a:r>
              <a:rPr lang="ru-RU" altLang="en-US" sz="2000">
                <a:solidFill>
                  <a:srgbClr val="C00000"/>
                </a:solidFill>
              </a:rPr>
              <a:t>Выделяют механизмы социальной перцепции – способы, посредством которых люди интерпретируют, понимают и оценивают другого человека</a:t>
            </a:r>
            <a:endParaRPr lang="ru-RU" altLang="en-US" sz="2000">
              <a:solidFill>
                <a:srgbClr val="C00000"/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7295"/>
          </a:xfrm>
        </p:spPr>
        <p:txBody>
          <a:bodyPr>
            <a:normAutofit fontScale="70000"/>
          </a:bodyPr>
          <a:p>
            <a:pPr marL="0" indent="0" fontAlgn="base">
              <a:buNone/>
            </a:pPr>
            <a:r>
              <a:rPr lang="ru-RU" altLang="en-US" sz="2500" strike="noStrike" noProof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Эмпатия (</a:t>
            </a:r>
            <a:r>
              <a:rPr lang="ru-RU" altLang="en-US" sz="2500" strike="noStrike" noProof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от греч. Empatheia - сопереживание, понимание чувств, эмоций и переживаний собеседник</a:t>
            </a:r>
            <a:r>
              <a:rPr lang="ru-RU" altLang="en-US" sz="2500" strike="noStrike" noProof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а)</a:t>
            </a:r>
            <a:endParaRPr lang="ru-RU" altLang="en-US" sz="2500" strike="noStrike" noProof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fontAlgn="base">
              <a:buNone/>
            </a:pPr>
            <a:r>
              <a:rPr lang="ru-RU" altLang="en-US" sz="2500" strike="noStrike" noProof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Аттракция</a:t>
            </a:r>
            <a:r>
              <a:rPr lang="ru-RU" altLang="en-US" sz="2500" strike="noStrike" noProof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ru-RU" altLang="en-US" sz="2500" strike="noStrike" noProof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от лат. Attrahere – привлекать, притягивать, форма восприятия и познания другого человека, основанная на формировании по отношении к нему устойчивого позитивного чувства.</a:t>
            </a:r>
            <a:r>
              <a:rPr lang="ru-RU" altLang="en-US" sz="2500" strike="noStrike" noProof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)</a:t>
            </a:r>
            <a:endParaRPr lang="ru-RU" altLang="en-US" sz="2500" strike="noStrike" noProof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fontAlgn="base">
              <a:buNone/>
            </a:pPr>
            <a:r>
              <a:rPr lang="ru-RU" altLang="en-US" sz="2500" strike="noStrike" noProof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Каузальная атрибуция (</a:t>
            </a:r>
            <a:r>
              <a:rPr lang="ru-RU" altLang="en-US" sz="2500" strike="noStrike" noProof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от лат. Causa atribuo – причина и придаю, наделяю)– это объяснение причин и методов поведения других людей</a:t>
            </a:r>
            <a:r>
              <a:rPr lang="ru-RU" altLang="en-US" sz="2500" strike="noStrike" noProof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)</a:t>
            </a:r>
            <a:endParaRPr lang="ru-RU" altLang="en-US" sz="2500" strike="noStrike" noProof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fontAlgn="base">
              <a:buNone/>
            </a:pPr>
            <a:r>
              <a:rPr lang="ru-RU" altLang="en-US" sz="2500" strike="noStrike" noProof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Идентификация (</a:t>
            </a:r>
            <a:r>
              <a:rPr lang="ru-RU" altLang="en-US" sz="2500" strike="noStrike" noProof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от лат. Idintificare - отождествлять) – это уподобление себя другому. Чтобы понять партнера по общению, необходимо поставить себя на его место</a:t>
            </a:r>
            <a:r>
              <a:rPr lang="ru-RU" altLang="en-US" sz="2500" strike="noStrike" noProof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)</a:t>
            </a:r>
            <a:endParaRPr lang="ru-RU" altLang="en-US" sz="2500" strike="noStrike" noProof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fontAlgn="base">
              <a:buNone/>
            </a:pPr>
            <a:r>
              <a:rPr lang="ru-RU" altLang="en-US" sz="2500" strike="noStrike" noProof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Рефлексия (</a:t>
            </a:r>
            <a:r>
              <a:rPr lang="ru-RU" altLang="en-US" sz="2500" strike="noStrike" noProof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от лат. Reflexi – обращение назад – это способность человека представить, как он воспринимается партнером по общению</a:t>
            </a:r>
            <a:r>
              <a:rPr lang="ru-RU" altLang="en-US" sz="2500" strike="noStrike" noProof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)</a:t>
            </a:r>
            <a:endParaRPr lang="ru-RU" altLang="en-US" sz="2500" strike="noStrike" noProof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fontAlgn="base">
              <a:buNone/>
            </a:pPr>
            <a:endParaRPr lang="ru-RU" altLang="en-US" sz="2500" strike="noStrike" noProof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fontAlgn="base">
              <a:buNone/>
            </a:pPr>
            <a:r>
              <a:rPr lang="ru-RU" sz="2855" strike="noStrike" noProof="1" dirty="0" smtClean="0">
                <a:highlight>
                  <a:srgbClr val="FFFF00"/>
                </a:highlight>
                <a:latin typeface="Times New Roman" panose="02020603050405020304" charset="0"/>
                <a:cs typeface="Times New Roman" panose="02020603050405020304" charset="0"/>
                <a:sym typeface="+mn-ea"/>
              </a:rPr>
              <a:t>Использование знаний перцептивной состовляющей общения - залог успешного взаимодействия педагога с родителями</a:t>
            </a:r>
            <a:endParaRPr lang="ru-RU" sz="2855" strike="noStrike" noProof="1" dirty="0" smtClean="0">
              <a:highlight>
                <a:srgbClr val="FFFF00"/>
              </a:highlight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fontAlgn="base">
              <a:buNone/>
            </a:pPr>
            <a:endParaRPr lang="ru-RU" altLang="en-US" sz="2500" strike="noStrike" noProof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fontAlgn="base">
              <a:buNone/>
            </a:pPr>
            <a:endParaRPr lang="ru-RU" altLang="en-US" sz="2500" strike="noStrike" noProof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fontAlgn="base">
              <a:buNone/>
            </a:pPr>
            <a:endParaRPr lang="ru-RU" altLang="en-US" sz="2500" strike="noStrike" noProof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fontAlgn="base">
              <a:buNone/>
            </a:pPr>
            <a:endParaRPr lang="ru-RU" altLang="en-US" sz="2500" strike="noStrike" noProof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usiness Cooperat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Business Cooperat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Business Cooper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Cooper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Cooper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Cooper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Cooper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Cooper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6779</Words>
  <Application>WPS Presentation</Application>
  <PresentationFormat>Экран (4:3)</PresentationFormat>
  <Paragraphs>111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</vt:lpstr>
      <vt:lpstr>SimSun</vt:lpstr>
      <vt:lpstr>Wingdings</vt:lpstr>
      <vt:lpstr>Times New Roman</vt:lpstr>
      <vt:lpstr>Wingdings</vt:lpstr>
      <vt:lpstr>Microsoft YaHei</vt:lpstr>
      <vt:lpstr>Arial Unicode MS</vt:lpstr>
      <vt:lpstr>Calibri</vt:lpstr>
      <vt:lpstr>Business Cooperate</vt:lpstr>
      <vt:lpstr>PowerPoint 演示文稿</vt:lpstr>
      <vt:lpstr>О национальных целях и стратегических задачах развития Российской Федерации на период до 2024 года </vt:lpstr>
      <vt:lpstr>«Воспитатние детей надо начинать именнно с родителей». В.А. Сухомлинский</vt:lpstr>
      <vt:lpstr>«Расскажи мне – и я забуду Покажи мне – и я запомню Вовлеки меня – и я пойму и чему-то научусь…»</vt:lpstr>
      <vt:lpstr>Среди различных принципов дошкольного образования ДОБРОЖЕЛАТЕЛЬНОСТЬ, ОТКРЫТОСТЬ, ДИНАМИЧНОСТЬ, ИНДИВИДУАЛЬНЫЙ ПОДХОД, в соответствии с ФГОС ДО содержится принцип СОТРУДНИЧЕСТВА ОУ с семьёй.</vt:lpstr>
      <vt:lpstr>Для того чтобы работа с родителями не была формальностью, отношения семьи и детского сада должны строиться на основе понятия «педагогическое партнерство».</vt:lpstr>
      <vt:lpstr>Главные составляющие эффективного взаимодействия педагогов ДОУ и родителей это: общение; разнообразие форм и методов работы; обязательное изучение потребностей родителей по взаимодействию с ДОУ. </vt:lpstr>
      <vt:lpstr>Перцептивный аспект общения</vt:lpstr>
      <vt:lpstr>Выделяют механизмы социальной перцепции – способы, посредством которых люди интерпретируют, понимают и оценивают другого человека</vt:lpstr>
      <vt:lpstr>Коммуникативная культура педагога включает: </vt:lpstr>
      <vt:lpstr>PowerPoint 演示文稿</vt:lpstr>
      <vt:lpstr>Факторы, влияющие на развитие коммуникативной культуры педагога дошкольного образования</vt:lpstr>
      <vt:lpstr>Интерактивная состовляющая партнерства ДОУ и семьи </vt:lpstr>
      <vt:lpstr>Интерактивные формы сотрудничества ДОУ и семьи  </vt:lpstr>
      <vt:lpstr>Интерактивные формы сотрудничества ДОУ и семьи   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eXplosi0n090</dc:creator>
  <cp:lastModifiedBy>Lenovo-IBM</cp:lastModifiedBy>
  <cp:revision>92</cp:revision>
  <dcterms:created xsi:type="dcterms:W3CDTF">2016-02-14T17:17:00Z</dcterms:created>
  <dcterms:modified xsi:type="dcterms:W3CDTF">2022-11-04T14:02:56Z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E9BDEF40349C418AB0D176DE99949685</vt:lpwstr>
  </property>
  <property fmtid="{D5CDD505-2E9C-101B-9397-08002B2CF9AE}" pid="3" name="KSOProductBuildVer">
    <vt:lpwstr>1049-11.2.0.11380</vt:lpwstr>
  </property>
</Properties>
</file>