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7A86846-9805-4389-82FC-9900C252AC4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6A2B60C-0051-4141-A652-8D1B39317E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200800" cy="2664296"/>
          </a:xfrm>
        </p:spPr>
        <p:txBody>
          <a:bodyPr>
            <a:normAutofit/>
          </a:bodyPr>
          <a:lstStyle/>
          <a:p>
            <a:r>
              <a:rPr lang="ru-RU" sz="1600" dirty="0"/>
              <a:t>МБДОУ "Детский сад общеразвивающего </a:t>
            </a:r>
            <a:r>
              <a:rPr lang="ru-RU" sz="1600" dirty="0" smtClean="0"/>
              <a:t>вида" </a:t>
            </a:r>
            <a:r>
              <a:rPr lang="ru-RU" dirty="0"/>
              <a:t/>
            </a:r>
            <a:br>
              <a:rPr lang="ru-RU" dirty="0"/>
            </a:br>
            <a:r>
              <a:rPr lang="ru-RU" sz="2200" b="1" dirty="0" smtClean="0"/>
              <a:t>Нравственно патриотическое воспитание дошкольников по средствам игры в средней группе.</a:t>
            </a:r>
            <a:br>
              <a:rPr lang="ru-RU" sz="2200" b="1" dirty="0" smtClean="0"/>
            </a:br>
            <a:r>
              <a:rPr lang="ru-RU" sz="2200" b="1" dirty="0" smtClean="0"/>
              <a:t>Народные игры.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1КК:</a:t>
            </a:r>
          </a:p>
          <a:p>
            <a:pPr algn="r"/>
            <a:r>
              <a:rPr lang="ru-RU" sz="2400" b="1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Чурилова М.В.</a:t>
            </a:r>
            <a:endParaRPr lang="ru-RU" sz="2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9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1052736"/>
            <a:ext cx="1872208" cy="93610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Игра  «жмурки»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268760"/>
            <a:ext cx="5400600" cy="4512840"/>
          </a:xfrm>
        </p:spPr>
      </p:pic>
    </p:spTree>
    <p:extLst>
      <p:ext uri="{BB962C8B-B14F-4D97-AF65-F5344CB8AC3E}">
        <p14:creationId xmlns:p14="http://schemas.microsoft.com/office/powerpoint/2010/main" val="242239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type="title"/>
          </p:nvPr>
        </p:nvSpPr>
        <p:spPr>
          <a:xfrm>
            <a:off x="1371600" y="1295401"/>
            <a:ext cx="6400800" cy="3069704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543656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Актуальность темы: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а</a:t>
            </a:r>
            <a:r>
              <a:rPr lang="ru-RU" dirty="0" smtClean="0"/>
              <a:t>ктуальность </a:t>
            </a:r>
            <a:r>
              <a:rPr lang="ru-RU" dirty="0"/>
              <a:t>патриотического воспитания дошкольников состоит в том, что в последнее время привитие чувства патриотизма приобретает всё большее общественное значение и становится задачей государственной важности.</a:t>
            </a:r>
          </a:p>
          <a:p>
            <a:r>
              <a:rPr lang="ru-RU" dirty="0"/>
              <a:t>Проблема нравственного воспитания детей дошкольного возраста актуальна в сложившейся ситуации в современном обществе. Возникшая </a:t>
            </a:r>
            <a:r>
              <a:rPr lang="ru-RU" dirty="0" err="1"/>
              <a:t>бездуховность</a:t>
            </a:r>
            <a:r>
              <a:rPr lang="ru-RU" dirty="0"/>
              <a:t>, обусловленная отчуждением человека от культуры, как способа сохранения и передачи ценностей своего народа, ведут к изменению понимания добра и зла у подрастающего поколения и ставят общество перед опасностью моральной деградации.</a:t>
            </a:r>
          </a:p>
          <a:p>
            <a:r>
              <a:rPr lang="ru-RU" dirty="0"/>
              <a:t>Налицо тот факт, что современные дети мало знают о культурных традициях своего народа, часто проявляют равнодушие к близким людям, сверстникам.</a:t>
            </a:r>
          </a:p>
          <a:p>
            <a:r>
              <a:rPr lang="ru-RU" dirty="0"/>
              <a:t>У детей недостаточно знаний о своей семье, близких людях, многие не знают домашний адрес, свой день рождения, имя, отчество родителей, профессии родителей, затрудняются ответить на вопросы, касающиеся родного города, своей страны.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68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912768" cy="144016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нравственно-патриотическое воспитание детей является одной из основных задач дошкольного образовательного учреждения</a:t>
            </a:r>
            <a:r>
              <a:rPr lang="ru-RU" sz="1600" b="1" dirty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04864"/>
            <a:ext cx="6400800" cy="3816424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 smtClean="0"/>
              <a:t>Задачи</a:t>
            </a:r>
            <a:r>
              <a:rPr lang="ru-RU" sz="2900" b="1" dirty="0"/>
              <a:t>, которые стоят перед нами:</a:t>
            </a:r>
          </a:p>
          <a:p>
            <a:r>
              <a:rPr lang="ru-RU" sz="1900" b="1" dirty="0"/>
              <a:t>- расширить знания детей о стране, культуре, родном городе, его прошлом и </a:t>
            </a:r>
            <a:r>
              <a:rPr lang="ru-RU" sz="1900" b="1" dirty="0" smtClean="0"/>
              <a:t>настоящем</a:t>
            </a:r>
          </a:p>
          <a:p>
            <a:r>
              <a:rPr lang="ru-RU" sz="1900" b="1" dirty="0" smtClean="0"/>
              <a:t>- </a:t>
            </a:r>
            <a:r>
              <a:rPr lang="ru-RU" sz="1900" b="1" dirty="0"/>
              <a:t>развивать интерес детей к разным видам игр и умение в них играть;</a:t>
            </a:r>
          </a:p>
          <a:p>
            <a:r>
              <a:rPr lang="ru-RU" sz="1900" b="1" dirty="0"/>
              <a:t>- формировать умение подчиняться правилам игры,</a:t>
            </a:r>
          </a:p>
          <a:p>
            <a:r>
              <a:rPr lang="ru-RU" sz="1900" b="1" dirty="0"/>
              <a:t>- воспитывать доброжелательное отношение к сверстникам.</a:t>
            </a:r>
          </a:p>
          <a:p>
            <a:r>
              <a:rPr lang="ru-RU" sz="1900" b="1" dirty="0"/>
              <a:t>- как можно раньше пробудить в растущем человеке любовь к родной земле, с первых шагов формировать у детей черты характера, которые помогут ему стать человеком и гражданином общества;</a:t>
            </a:r>
          </a:p>
          <a:p>
            <a:r>
              <a:rPr lang="ru-RU" sz="1900" b="1" dirty="0"/>
              <a:t>- воспитание любви и уважения к родному дому, детскому саду, родной улице, городу;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895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856456"/>
          </a:xfrm>
        </p:spPr>
        <p:txBody>
          <a:bodyPr/>
          <a:lstStyle/>
          <a:p>
            <a:r>
              <a:rPr lang="ru-RU" b="1" dirty="0" smtClean="0"/>
              <a:t>Птички невелички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988840"/>
            <a:ext cx="6192688" cy="3672408"/>
          </a:xfrm>
        </p:spPr>
      </p:pic>
    </p:spTree>
    <p:extLst>
      <p:ext uri="{BB962C8B-B14F-4D97-AF65-F5344CB8AC3E}">
        <p14:creationId xmlns:p14="http://schemas.microsoft.com/office/powerpoint/2010/main" val="45773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549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916832"/>
            <a:ext cx="6696744" cy="3744416"/>
          </a:xfrm>
        </p:spPr>
      </p:pic>
    </p:spTree>
    <p:extLst>
      <p:ext uri="{BB962C8B-B14F-4D97-AF65-F5344CB8AC3E}">
        <p14:creationId xmlns:p14="http://schemas.microsoft.com/office/powerpoint/2010/main" val="9546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018184"/>
            <a:ext cx="6768752" cy="3684240"/>
          </a:xfrm>
        </p:spPr>
      </p:pic>
    </p:spTree>
    <p:extLst>
      <p:ext uri="{BB962C8B-B14F-4D97-AF65-F5344CB8AC3E}">
        <p14:creationId xmlns:p14="http://schemas.microsoft.com/office/powerpoint/2010/main" val="326854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Гуси - лебеди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132856"/>
            <a:ext cx="6768752" cy="3528392"/>
          </a:xfrm>
        </p:spPr>
      </p:pic>
    </p:spTree>
    <p:extLst>
      <p:ext uri="{BB962C8B-B14F-4D97-AF65-F5344CB8AC3E}">
        <p14:creationId xmlns:p14="http://schemas.microsoft.com/office/powerpoint/2010/main" val="67705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1988840"/>
            <a:ext cx="6696744" cy="3672408"/>
          </a:xfrm>
        </p:spPr>
      </p:pic>
    </p:spTree>
    <p:extLst>
      <p:ext uri="{BB962C8B-B14F-4D97-AF65-F5344CB8AC3E}">
        <p14:creationId xmlns:p14="http://schemas.microsoft.com/office/powerpoint/2010/main" val="14266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916832"/>
            <a:ext cx="6984776" cy="3738246"/>
          </a:xfrm>
        </p:spPr>
      </p:pic>
    </p:spTree>
    <p:extLst>
      <p:ext uri="{BB962C8B-B14F-4D97-AF65-F5344CB8AC3E}">
        <p14:creationId xmlns:p14="http://schemas.microsoft.com/office/powerpoint/2010/main" val="36857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36</TotalTime>
  <Words>271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Кутюр</vt:lpstr>
      <vt:lpstr>МБДОУ "Детский сад общеразвивающего вида"  Нравственно патриотическое воспитание дошкольников по средствам игры в средней группе. Народные игры. </vt:lpstr>
      <vt:lpstr>Актуальность темы:</vt:lpstr>
      <vt:lpstr> нравственно-патриотическое воспитание детей является одной из основных задач дошкольного образовательного учреждения. </vt:lpstr>
      <vt:lpstr>Птички невелички</vt:lpstr>
      <vt:lpstr>Презентация PowerPoint</vt:lpstr>
      <vt:lpstr>Презентация PowerPoint</vt:lpstr>
      <vt:lpstr>Гуси - лебеди</vt:lpstr>
      <vt:lpstr>Презентация PowerPoint</vt:lpstr>
      <vt:lpstr>Презентация PowerPoint</vt:lpstr>
      <vt:lpstr>Игра  «жмурки»</vt:lpstr>
      <vt:lpstr>Спасибо за внимание!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2022-04-03T18:17:12Z</dcterms:created>
  <dcterms:modified xsi:type="dcterms:W3CDTF">2022-11-27T17:02:19Z</dcterms:modified>
</cp:coreProperties>
</file>