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sldIdLst>
    <p:sldId id="259" r:id="rId2"/>
    <p:sldId id="258" r:id="rId3"/>
    <p:sldId id="256" r:id="rId4"/>
    <p:sldId id="257" r:id="rId5"/>
    <p:sldId id="263" r:id="rId6"/>
    <p:sldId id="262" r:id="rId7"/>
    <p:sldId id="265" r:id="rId8"/>
    <p:sldId id="264" r:id="rId9"/>
    <p:sldId id="267" r:id="rId10"/>
    <p:sldId id="268" r:id="rId11"/>
    <p:sldId id="269" r:id="rId12"/>
    <p:sldId id="270" r:id="rId13"/>
    <p:sldId id="276" r:id="rId14"/>
    <p:sldId id="271" r:id="rId15"/>
    <p:sldId id="274" r:id="rId16"/>
    <p:sldId id="266" r:id="rId17"/>
    <p:sldId id="272" r:id="rId18"/>
    <p:sldId id="275" r:id="rId19"/>
    <p:sldId id="277" r:id="rId20"/>
    <p:sldId id="279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58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814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21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485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597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834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343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55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36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550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113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67CB5-D2D1-4C57-A6D9-3C95C9F696D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B216A-81B7-4DDC-8B22-AA8FBA50B8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90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Русские народные музыкальные инструменты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484784"/>
            <a:ext cx="6833040" cy="5125956"/>
          </a:xfrm>
        </p:spPr>
      </p:pic>
    </p:spTree>
    <p:extLst>
      <p:ext uri="{BB962C8B-B14F-4D97-AF65-F5344CB8AC3E}">
        <p14:creationId xmlns:p14="http://schemas.microsoft.com/office/powerpoint/2010/main" val="1854297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Трещотки бывают такие: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44824"/>
            <a:ext cx="4902464" cy="3676848"/>
          </a:xfrm>
        </p:spPr>
      </p:pic>
      <p:pic>
        <p:nvPicPr>
          <p:cNvPr id="18" name="Объект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565" y="3843046"/>
            <a:ext cx="3678560" cy="2758920"/>
          </a:xfrm>
          <a:prstGeom prst="rect">
            <a:avLst/>
          </a:prstGeom>
        </p:spPr>
      </p:pic>
      <p:pic>
        <p:nvPicPr>
          <p:cNvPr id="20" name="Объект 19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565" y="1124744"/>
            <a:ext cx="3678560" cy="2538206"/>
          </a:xfrm>
        </p:spPr>
      </p:pic>
    </p:spTree>
    <p:extLst>
      <p:ext uri="{BB962C8B-B14F-4D97-AF65-F5344CB8AC3E}">
        <p14:creationId xmlns:p14="http://schemas.microsoft.com/office/powerpoint/2010/main" val="301943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Ложки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08720"/>
            <a:ext cx="3008313" cy="5217443"/>
          </a:xfrm>
        </p:spPr>
        <p:txBody>
          <a:bodyPr/>
          <a:lstStyle/>
          <a:p>
            <a:r>
              <a:rPr lang="ru-RU" dirty="0"/>
              <a:t>Ложки – не просто столовый прибор для повседневного пользования, а это еще и оригинальный Русский народный музыкальный инструмент</a:t>
            </a:r>
            <a:r>
              <a:rPr lang="ru-RU" dirty="0" smtClean="0"/>
              <a:t>.</a:t>
            </a:r>
          </a:p>
          <a:p>
            <a:r>
              <a:rPr lang="ru-RU" dirty="0"/>
              <a:t>Ложки – один из самых колоритных и самых узнаваемых музыкальных инструментов, пришедших к нам из </a:t>
            </a:r>
            <a:r>
              <a:rPr lang="ru-RU" dirty="0" smtClean="0"/>
              <a:t>Древней </a:t>
            </a:r>
            <a:r>
              <a:rPr lang="ru-RU" dirty="0"/>
              <a:t>Руси</a:t>
            </a:r>
            <a:r>
              <a:rPr lang="ru-RU" dirty="0" smtClean="0"/>
              <a:t>.</a:t>
            </a:r>
          </a:p>
          <a:p>
            <a:r>
              <a:rPr lang="ru-RU" dirty="0"/>
              <a:t>Сегодня расписные деревянные Русские ложки получили такую широкую популярность и известность,  что их тысячами покупают и вывозят к себе домой довольные иностранцы</a:t>
            </a:r>
            <a:r>
              <a:rPr lang="ru-RU" dirty="0" smtClean="0"/>
              <a:t>.</a:t>
            </a:r>
          </a:p>
          <a:p>
            <a:r>
              <a:rPr lang="ru-RU" sz="2000" b="1" dirty="0"/>
              <a:t>Ложки разными бывают,</a:t>
            </a:r>
          </a:p>
          <a:p>
            <a:r>
              <a:rPr lang="ru-RU" sz="2000" b="1" dirty="0"/>
              <a:t>И на них порой играют.</a:t>
            </a:r>
          </a:p>
          <a:p>
            <a:r>
              <a:rPr lang="ru-RU" sz="2000" b="1" dirty="0"/>
              <a:t>Отбивают ритм такой.</a:t>
            </a:r>
          </a:p>
          <a:p>
            <a:r>
              <a:rPr lang="ru-RU" sz="2000" b="1" dirty="0"/>
              <a:t>Сразу в пляс пойдет любой.</a:t>
            </a: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175" y="476672"/>
            <a:ext cx="5623825" cy="5544616"/>
          </a:xfrm>
        </p:spPr>
      </p:pic>
    </p:spTree>
    <p:extLst>
      <p:ext uri="{BB962C8B-B14F-4D97-AF65-F5344CB8AC3E}">
        <p14:creationId xmlns:p14="http://schemas.microsoft.com/office/powerpoint/2010/main" val="2412993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Бубен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435" y="1124744"/>
            <a:ext cx="5676565" cy="38863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36712"/>
            <a:ext cx="3008313" cy="5289451"/>
          </a:xfrm>
        </p:spPr>
        <p:txBody>
          <a:bodyPr/>
          <a:lstStyle/>
          <a:p>
            <a:r>
              <a:rPr lang="ru-RU" dirty="0"/>
              <a:t>Бубен </a:t>
            </a:r>
            <a:r>
              <a:rPr lang="ru-RU" dirty="0" smtClean="0"/>
              <a:t>– Русский народный ударный музыкальный инструмент, известный с незапамятных времен.</a:t>
            </a:r>
          </a:p>
          <a:p>
            <a:r>
              <a:rPr lang="ru-RU" dirty="0" smtClean="0"/>
              <a:t>Бубен широко распространен по территории всей Руси. </a:t>
            </a:r>
          </a:p>
          <a:p>
            <a:r>
              <a:rPr lang="ru-RU" dirty="0" smtClean="0"/>
              <a:t>К некоторым разновидностям бубнов подвешены колокольчики.</a:t>
            </a:r>
            <a:endParaRPr lang="ru-RU" dirty="0"/>
          </a:p>
          <a:p>
            <a:r>
              <a:rPr lang="ru-RU" dirty="0"/>
              <a:t>Особенно хорошо его использовали в ратном деле и </a:t>
            </a:r>
            <a:r>
              <a:rPr lang="ru-RU" dirty="0" smtClean="0"/>
              <a:t>скоморохи.</a:t>
            </a:r>
            <a:endParaRPr lang="ru-RU" dirty="0"/>
          </a:p>
          <a:p>
            <a:r>
              <a:rPr lang="ru-RU" dirty="0"/>
              <a:t>Игра на бубнах заводит и веселит людей не меньше, чем игра на ложках или на балалайке.</a:t>
            </a:r>
          </a:p>
        </p:txBody>
      </p:sp>
      <p:sp>
        <p:nvSpPr>
          <p:cNvPr id="6" name="AutoShape 2" descr="http://tropamivelesa.ru/wp-content/uploads/2013/09/buben.jpg"/>
          <p:cNvSpPr>
            <a:spLocks noChangeAspect="1" noChangeArrowheads="1"/>
          </p:cNvSpPr>
          <p:nvPr/>
        </p:nvSpPr>
        <p:spPr bwMode="auto">
          <a:xfrm>
            <a:off x="1111250" y="26289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://tropamivelesa.ru/wp-content/uploads/2013/09/buben.jpg"/>
          <p:cNvSpPr>
            <a:spLocks noChangeAspect="1" noChangeArrowheads="1"/>
          </p:cNvSpPr>
          <p:nvPr/>
        </p:nvSpPr>
        <p:spPr bwMode="auto">
          <a:xfrm>
            <a:off x="1111250" y="26289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967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79686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Б</a:t>
            </a:r>
            <a:r>
              <a:rPr lang="ru-RU" sz="4000" dirty="0" smtClean="0"/>
              <a:t>убенцы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980728"/>
            <a:ext cx="5419546" cy="44283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5073427"/>
          </a:xfrm>
        </p:spPr>
        <p:txBody>
          <a:bodyPr/>
          <a:lstStyle/>
          <a:p>
            <a:endParaRPr lang="ru-RU" sz="1600" b="1" dirty="0" smtClean="0"/>
          </a:p>
          <a:p>
            <a:r>
              <a:rPr lang="ru-RU" sz="1600" b="1" dirty="0" smtClean="0"/>
              <a:t>Бубенцы </a:t>
            </a:r>
            <a:r>
              <a:rPr lang="ru-RU" sz="1600" b="1" dirty="0"/>
              <a:t>принадлежат к старинным Русским народным язычковым музыкальным инструментам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8943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Свирель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123774"/>
            <a:ext cx="6228184" cy="413120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908720"/>
            <a:ext cx="3008313" cy="5145435"/>
          </a:xfrm>
        </p:spPr>
        <p:txBody>
          <a:bodyPr>
            <a:normAutofit/>
          </a:bodyPr>
          <a:lstStyle/>
          <a:p>
            <a:r>
              <a:rPr lang="ru-RU" sz="1800" b="1" dirty="0"/>
              <a:t>А на ней пастух играет</a:t>
            </a:r>
            <a:br>
              <a:rPr lang="ru-RU" sz="1800" b="1" dirty="0"/>
            </a:br>
            <a:r>
              <a:rPr lang="ru-RU" sz="1800" b="1" dirty="0"/>
              <a:t>И овечек собирает,</a:t>
            </a:r>
            <a:br>
              <a:rPr lang="ru-RU" sz="1800" b="1" dirty="0"/>
            </a:br>
            <a:r>
              <a:rPr lang="ru-RU" sz="1800" b="1" dirty="0" err="1"/>
              <a:t>Фью-фью-фью</a:t>
            </a:r>
            <a:r>
              <a:rPr lang="ru-RU" sz="1800" b="1" dirty="0"/>
              <a:t>,</a:t>
            </a:r>
            <a:br>
              <a:rPr lang="ru-RU" sz="1800" b="1" dirty="0"/>
            </a:br>
            <a:r>
              <a:rPr lang="ru-RU" sz="1800" b="1" dirty="0" err="1"/>
              <a:t>Фью-фью-фью</a:t>
            </a:r>
            <a:r>
              <a:rPr lang="ru-RU" sz="1800" b="1" dirty="0"/>
              <a:t>,</a:t>
            </a:r>
            <a:br>
              <a:rPr lang="ru-RU" sz="1800" b="1" dirty="0"/>
            </a:br>
            <a:r>
              <a:rPr lang="ru-RU" sz="1800" b="1" dirty="0"/>
              <a:t>Идём мы к пастуху. (Свирель)</a:t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>Свирель — русский духовой инструмент, род продольной флейты</a:t>
            </a:r>
            <a:r>
              <a:rPr lang="ru-RU" sz="1800" b="1" dirty="0" smtClean="0"/>
              <a:t>.</a:t>
            </a:r>
          </a:p>
          <a:p>
            <a:r>
              <a:rPr lang="ru-RU" sz="1800" b="1" dirty="0" smtClean="0"/>
              <a:t>Изготавливается из крушины, орешника, клена и черемухи.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2545822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Домра</a:t>
            </a:r>
            <a:endParaRPr lang="ru-RU" sz="40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340768"/>
            <a:ext cx="6074145" cy="4536504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980728"/>
            <a:ext cx="3008313" cy="5145435"/>
          </a:xfrm>
        </p:spPr>
        <p:txBody>
          <a:bodyPr/>
          <a:lstStyle/>
          <a:p>
            <a:r>
              <a:rPr lang="ru-RU" b="1" dirty="0" smtClean="0"/>
              <a:t>Старинный струнный щипковый инструмент.</a:t>
            </a:r>
          </a:p>
          <a:p>
            <a:r>
              <a:rPr lang="ru-RU" b="1" dirty="0" smtClean="0"/>
              <a:t>Домра как забытая царица,</a:t>
            </a:r>
          </a:p>
          <a:p>
            <a:r>
              <a:rPr lang="ru-RU" b="1" dirty="0" smtClean="0"/>
              <a:t>Что жила когда - то на Руси.</a:t>
            </a:r>
          </a:p>
          <a:p>
            <a:r>
              <a:rPr lang="ru-RU" b="1" dirty="0" smtClean="0"/>
              <a:t>Балалайки старшая сестрица</a:t>
            </a:r>
          </a:p>
          <a:p>
            <a:r>
              <a:rPr lang="ru-RU" b="1" dirty="0" smtClean="0"/>
              <a:t>Звуком ладным в голубой выси.</a:t>
            </a:r>
          </a:p>
          <a:p>
            <a:endParaRPr lang="ru-RU" b="1" dirty="0" smtClean="0"/>
          </a:p>
          <a:p>
            <a:r>
              <a:rPr lang="ru-RU" b="1" dirty="0"/>
              <a:t>Играет, а не гитара.</a:t>
            </a:r>
            <a:br>
              <a:rPr lang="ru-RU" b="1" dirty="0"/>
            </a:br>
            <a:r>
              <a:rPr lang="ru-RU" b="1" dirty="0"/>
              <a:t>Деревянная, а не скрипка.</a:t>
            </a:r>
            <a:br>
              <a:rPr lang="ru-RU" b="1" dirty="0"/>
            </a:br>
            <a:r>
              <a:rPr lang="ru-RU" b="1" dirty="0"/>
              <a:t>Круглая, а не барабан.</a:t>
            </a:r>
            <a:br>
              <a:rPr lang="ru-RU" b="1" dirty="0"/>
            </a:br>
            <a:r>
              <a:rPr lang="ru-RU" b="1" dirty="0"/>
              <a:t>Три струны, а не балалайка.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99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227687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Вопрос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1.В </a:t>
            </a:r>
            <a:r>
              <a:rPr lang="ru-RU" sz="1600" dirty="0"/>
              <a:t>руки ты ее возьмешь,</a:t>
            </a:r>
            <a:br>
              <a:rPr lang="ru-RU" sz="1600" dirty="0"/>
            </a:br>
            <a:r>
              <a:rPr lang="ru-RU" sz="1600" dirty="0"/>
              <a:t>То растянешь, то сожмешь!</a:t>
            </a:r>
            <a:br>
              <a:rPr lang="ru-RU" sz="1600" dirty="0"/>
            </a:br>
            <a:r>
              <a:rPr lang="ru-RU" sz="1600" dirty="0"/>
              <a:t>Звонкая, нарядная,</a:t>
            </a:r>
            <a:br>
              <a:rPr lang="ru-RU" sz="1600" dirty="0"/>
            </a:br>
            <a:r>
              <a:rPr lang="ru-RU" sz="1600" dirty="0"/>
              <a:t>Русская, двухрядная.</a:t>
            </a:r>
            <a:br>
              <a:rPr lang="ru-RU" sz="1600" dirty="0"/>
            </a:br>
            <a:r>
              <a:rPr lang="ru-RU" sz="1600" dirty="0"/>
              <a:t>Заиграет, только тронь,</a:t>
            </a:r>
            <a:br>
              <a:rPr lang="ru-RU" sz="1600" dirty="0"/>
            </a:br>
            <a:r>
              <a:rPr lang="ru-RU" sz="1600" dirty="0"/>
              <a:t>Как зовут ее?</a:t>
            </a:r>
            <a:br>
              <a:rPr lang="ru-RU" sz="1600" dirty="0"/>
            </a:br>
            <a:r>
              <a:rPr lang="ru-RU" sz="1600" b="1" dirty="0"/>
              <a:t>(</a:t>
            </a:r>
            <a:r>
              <a:rPr lang="ru-RU" sz="1600" b="1" dirty="0" smtClean="0"/>
              <a:t>Гармонь)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509120"/>
            <a:ext cx="2530624" cy="198100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2049438"/>
            <a:ext cx="3008313" cy="4076725"/>
          </a:xfrm>
        </p:spPr>
        <p:txBody>
          <a:bodyPr>
            <a:normAutofit fontScale="92500" lnSpcReduction="20000"/>
          </a:bodyPr>
          <a:lstStyle/>
          <a:p>
            <a:endParaRPr lang="ru-RU" b="1" dirty="0" smtClean="0"/>
          </a:p>
          <a:p>
            <a:r>
              <a:rPr lang="ru-RU" b="1" dirty="0" smtClean="0"/>
              <a:t>2.А </a:t>
            </a:r>
            <a:r>
              <a:rPr lang="ru-RU" b="1" dirty="0"/>
              <a:t>на ней пастух играет</a:t>
            </a:r>
            <a:br>
              <a:rPr lang="ru-RU" b="1" dirty="0"/>
            </a:br>
            <a:r>
              <a:rPr lang="ru-RU" b="1" dirty="0"/>
              <a:t>И овечек собирает,</a:t>
            </a:r>
            <a:br>
              <a:rPr lang="ru-RU" b="1" dirty="0"/>
            </a:br>
            <a:r>
              <a:rPr lang="ru-RU" b="1" dirty="0" err="1"/>
              <a:t>Фью-фью-фью</a:t>
            </a:r>
            <a:r>
              <a:rPr lang="ru-RU" b="1" dirty="0"/>
              <a:t>,</a:t>
            </a:r>
            <a:br>
              <a:rPr lang="ru-RU" b="1" dirty="0"/>
            </a:br>
            <a:r>
              <a:rPr lang="ru-RU" b="1" dirty="0" err="1"/>
              <a:t>Фью-фью-фью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Идём </a:t>
            </a:r>
            <a:r>
              <a:rPr lang="ru-RU" b="1" dirty="0"/>
              <a:t>мы к пастуху. (Свирель</a:t>
            </a:r>
            <a:r>
              <a:rPr lang="ru-RU" b="1" dirty="0" smtClean="0"/>
              <a:t>)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3.Мы </a:t>
            </a:r>
            <a:r>
              <a:rPr lang="ru-RU" b="1" dirty="0"/>
              <a:t>собрали хоровод.</a:t>
            </a:r>
            <a:br>
              <a:rPr lang="ru-RU" b="1" dirty="0"/>
            </a:br>
            <a:r>
              <a:rPr lang="ru-RU" b="1" dirty="0"/>
              <a:t>Пригласили весь народ,</a:t>
            </a:r>
            <a:br>
              <a:rPr lang="ru-RU" b="1" dirty="0"/>
            </a:br>
            <a:r>
              <a:rPr lang="ru-RU" b="1" dirty="0"/>
              <a:t>А пастуший (</a:t>
            </a:r>
            <a:r>
              <a:rPr lang="ru-RU" b="1" dirty="0" smtClean="0"/>
              <a:t>рожок)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Дополняет наш кружок</a:t>
            </a:r>
            <a:r>
              <a:rPr lang="ru-RU" b="1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</a:t>
            </a:r>
            <a:r>
              <a:rPr lang="ru-RU" b="1" dirty="0" smtClean="0"/>
              <a:t>Очень </a:t>
            </a:r>
            <a:r>
              <a:rPr lang="ru-RU" b="1" dirty="0"/>
              <a:t>весело поет,</a:t>
            </a:r>
            <a:br>
              <a:rPr lang="ru-RU" b="1" dirty="0"/>
            </a:br>
            <a:r>
              <a:rPr lang="ru-RU" b="1" dirty="0"/>
              <a:t>Если дуете в нее.</a:t>
            </a:r>
            <a:br>
              <a:rPr lang="ru-RU" b="1" dirty="0"/>
            </a:br>
            <a:r>
              <a:rPr lang="ru-RU" b="1" dirty="0"/>
              <a:t>Вы все на ней играете</a:t>
            </a:r>
            <a:br>
              <a:rPr lang="ru-RU" b="1" dirty="0"/>
            </a:br>
            <a:r>
              <a:rPr lang="ru-RU" b="1" dirty="0"/>
              <a:t>И сразу отгадаете.</a:t>
            </a:r>
            <a:br>
              <a:rPr lang="ru-RU" b="1" dirty="0"/>
            </a:br>
            <a:r>
              <a:rPr lang="ru-RU" b="1" dirty="0" err="1"/>
              <a:t>Ду-ду</a:t>
            </a:r>
            <a:r>
              <a:rPr lang="ru-RU" b="1" dirty="0"/>
              <a:t>, </a:t>
            </a:r>
            <a:r>
              <a:rPr lang="ru-RU" b="1" dirty="0" err="1"/>
              <a:t>ду-ду-ду</a:t>
            </a:r>
            <a:r>
              <a:rPr lang="ru-RU" b="1" dirty="0"/>
              <a:t>.</a:t>
            </a:r>
            <a:br>
              <a:rPr lang="ru-RU" b="1" dirty="0"/>
            </a:br>
            <a:r>
              <a:rPr lang="ru-RU" b="1" dirty="0"/>
              <a:t>Да-да, да-да-да! </a:t>
            </a:r>
            <a:br>
              <a:rPr lang="ru-RU" b="1" dirty="0"/>
            </a:br>
            <a:r>
              <a:rPr lang="ru-RU" b="1" dirty="0"/>
              <a:t>Вот так поет она всегда.</a:t>
            </a:r>
            <a:br>
              <a:rPr lang="ru-RU" b="1" dirty="0"/>
            </a:br>
            <a:r>
              <a:rPr lang="ru-RU" b="1" dirty="0"/>
              <a:t>Не палочка, не трубочка,</a:t>
            </a:r>
            <a:br>
              <a:rPr lang="ru-RU" b="1" dirty="0"/>
            </a:br>
            <a:r>
              <a:rPr lang="ru-RU" b="1" dirty="0"/>
              <a:t>А что же это?..</a:t>
            </a:r>
            <a:br>
              <a:rPr lang="ru-RU" b="1" dirty="0"/>
            </a:br>
            <a:r>
              <a:rPr lang="ru-RU" b="1" i="1" dirty="0"/>
              <a:t>(Дудочка)</a:t>
            </a: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://skybeat.ru/upload/iblock/f25/f2501d88cac59a98399b71c931e252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717032"/>
            <a:ext cx="334493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shamanic.ru/wa-data/public/shop/products/46/01/146/images/891/891.9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0"/>
            <a:ext cx="3786171" cy="213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d:\Users\user\Desktop\arm990050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4806" y="2049438"/>
            <a:ext cx="2813298" cy="204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www.eurostyx.com/images/bombarde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340768"/>
            <a:ext cx="3458875" cy="220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364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7968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Загадка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398102"/>
            <a:ext cx="1954560" cy="214240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80728"/>
            <a:ext cx="3008313" cy="5145435"/>
          </a:xfrm>
        </p:spPr>
        <p:txBody>
          <a:bodyPr>
            <a:norm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У </a:t>
            </a:r>
            <a:r>
              <a:rPr lang="ru-RU" sz="2400" b="1" dirty="0"/>
              <a:t>неё есть три струны ,</a:t>
            </a:r>
            <a:br>
              <a:rPr lang="ru-RU" sz="2400" b="1" dirty="0"/>
            </a:br>
            <a:r>
              <a:rPr lang="ru-RU" sz="2400" b="1" dirty="0"/>
              <a:t>Их рукой щипать должны,</a:t>
            </a:r>
            <a:br>
              <a:rPr lang="ru-RU" sz="2400" b="1" dirty="0"/>
            </a:br>
            <a:r>
              <a:rPr lang="ru-RU" sz="2400" b="1" dirty="0"/>
              <a:t>Можно под неё  плясать</a:t>
            </a:r>
            <a:br>
              <a:rPr lang="ru-RU" sz="2400" b="1" dirty="0"/>
            </a:br>
            <a:r>
              <a:rPr lang="ru-RU" sz="2400" b="1" dirty="0"/>
              <a:t>И по-русски приседать. (Балалайка).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pic>
        <p:nvPicPr>
          <p:cNvPr id="4098" name="Picture 2" descr="d:\Users\user\Desktop\ТРЕЩЕТКИ\86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412776"/>
            <a:ext cx="2801888" cy="173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Users\user\Desktop\БАЛАЛАЙКА\balalaika-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4094" y="3142942"/>
            <a:ext cx="3331776" cy="333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Users\user\Desktop\СВИРЕЛЬ\img1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861048"/>
            <a:ext cx="2833125" cy="212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007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user\Desktop\ДУДКИ\_________________4fb60a9204da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\user\Desktop\ГУСЛИ\il_fullxfull.799366524_q3nh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3244" y="2204864"/>
            <a:ext cx="307234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Users\user\Desktop\6bce89851d58d284a4a203f1f14a97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04664"/>
            <a:ext cx="210222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Users\user\Desktop\ГАРМОШКА\zastolnie_pesni_otchego_garmon_poet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26802"/>
            <a:ext cx="2901815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Users\user\Desktop\ТРЕЩЕТКИ\0_23705 (1)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509120"/>
            <a:ext cx="2160358" cy="188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Users\user\Desktop\БАЛАЛАЙКА\_DSC251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7870" y="426435"/>
            <a:ext cx="2646959" cy="1487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048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Соберите все струнные инструменты в корзину.</a:t>
            </a:r>
            <a:endParaRPr lang="ru-RU" sz="3200" b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24744"/>
            <a:ext cx="1840992" cy="1380744"/>
          </a:xfrm>
        </p:spPr>
      </p:pic>
      <p:pic>
        <p:nvPicPr>
          <p:cNvPr id="2050" name="Picture 2" descr="d:\Users\user\Desktop\музыкальные инструменты\БУБЕН\previe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6074" y="2663312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Users\user\Desktop\музыкальные инструменты\ГАРМОШКА\HOHNERCONCERTINAD40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052736"/>
            <a:ext cx="1931390" cy="151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Users\user\Desktop\nAQHm0ARMG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6" y="1046854"/>
            <a:ext cx="1828801" cy="134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Users\user\Desktop\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653136"/>
            <a:ext cx="288032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Users\user\Desktop\музыкальные инструменты\ГУСЛИ\gusli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5600" y="4729787"/>
            <a:ext cx="2526095" cy="1894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Users\user\Desktop\музыкальные инструменты\ЛОЖКИ\arm99004986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063" y="4653136"/>
            <a:ext cx="1135011" cy="151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Users\user\Desktop\музыкальные инструменты\Рожок\110532d32184610dc8a04e2bb8aa2547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813" y="2636335"/>
            <a:ext cx="1749574" cy="174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596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9646"/>
          </a:xfrm>
        </p:spPr>
        <p:txBody>
          <a:bodyPr>
            <a:normAutofit fontScale="90000"/>
          </a:bodyPr>
          <a:lstStyle/>
          <a:p>
            <a:r>
              <a:rPr lang="ru-RU" b="0" dirty="0"/>
              <a:t>   </a:t>
            </a:r>
            <a:r>
              <a:rPr lang="ru-RU" b="0" dirty="0" smtClean="0"/>
              <a:t>           </a:t>
            </a:r>
            <a:r>
              <a:rPr lang="ru-RU" sz="3600" b="0" dirty="0" smtClean="0"/>
              <a:t>Гармошка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5740" y="273050"/>
            <a:ext cx="3890369" cy="5853113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764704"/>
            <a:ext cx="3008313" cy="5361459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/>
              <a:t>Гармошка очень быстро стала исконно русским народным инструментом. Пришелся по душе россиянам звучный голос гармошки, простота обучения игре на ней, и самое главное, небольшая цена и маленькие для того времени размеры гармошки. Первыми на Руси гармошки были изготовлены в </a:t>
            </a:r>
            <a:r>
              <a:rPr lang="ru-RU" sz="1800" dirty="0" smtClean="0"/>
              <a:t>Туле.</a:t>
            </a:r>
          </a:p>
          <a:p>
            <a:r>
              <a:rPr lang="ru-RU" sz="1800" dirty="0"/>
              <a:t> </a:t>
            </a:r>
            <a:r>
              <a:rPr lang="ru-RU" sz="2000" dirty="0"/>
              <a:t> Гармошка весёлые песни поёт.    </a:t>
            </a:r>
            <a:endParaRPr lang="ru-RU" sz="2000" dirty="0" smtClean="0"/>
          </a:p>
          <a:p>
            <a:r>
              <a:rPr lang="ru-RU" sz="2000" dirty="0"/>
              <a:t> Её звонкий голос скучать не даёт.   </a:t>
            </a:r>
            <a:endParaRPr lang="ru-RU" sz="2000" dirty="0" smtClean="0"/>
          </a:p>
          <a:p>
            <a:r>
              <a:rPr lang="ru-RU" sz="2000" dirty="0"/>
              <a:t> </a:t>
            </a:r>
            <a:r>
              <a:rPr lang="ru-RU" sz="2000" dirty="0" smtClean="0"/>
              <a:t>Играет </a:t>
            </a:r>
            <a:r>
              <a:rPr lang="ru-RU" sz="2000" dirty="0"/>
              <a:t>гармонь на полянке, </a:t>
            </a:r>
            <a:endParaRPr lang="ru-RU" sz="2000" dirty="0" smtClean="0"/>
          </a:p>
          <a:p>
            <a:r>
              <a:rPr lang="ru-RU" sz="2000" dirty="0"/>
              <a:t> Блестят золотистые планки.   </a:t>
            </a:r>
          </a:p>
        </p:txBody>
      </p:sp>
    </p:spTree>
    <p:extLst>
      <p:ext uri="{BB962C8B-B14F-4D97-AF65-F5344CB8AC3E}">
        <p14:creationId xmlns:p14="http://schemas.microsoft.com/office/powerpoint/2010/main" val="23577108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Четвертый лишний.</a:t>
            </a:r>
            <a:endParaRPr lang="ru-RU" sz="3600" b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484784"/>
            <a:ext cx="3033142" cy="1018801"/>
          </a:xfrm>
        </p:spPr>
      </p:pic>
      <p:pic>
        <p:nvPicPr>
          <p:cNvPr id="7" name="Picture 2" descr="d:\Users\user\Desktop\ТРЕЩЕТКИ\86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077072"/>
            <a:ext cx="2801888" cy="173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Users\user\Desktop\музыкальные инструменты\колокольчик\1528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645024"/>
            <a:ext cx="2448296" cy="200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Users\user\Desktop\музыкальные инструменты\ТРЕЩЕТКИ\Tresetk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2694328" cy="18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321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729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075240" cy="105273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Русская гармошка</a:t>
            </a:r>
            <a:endParaRPr lang="ru-RU" sz="40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91" y="4365104"/>
            <a:ext cx="2988425" cy="2344189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3829050"/>
            <a:ext cx="4038600" cy="3028950"/>
          </a:xfrm>
        </p:spPr>
      </p:pic>
      <p:pic>
        <p:nvPicPr>
          <p:cNvPr id="1026" name="Picture 2" descr="d:\Users\user\Desktop\ГАРМОШКА\DSC_5056 cop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48205"/>
            <a:ext cx="4304952" cy="336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987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Она такая разная</a:t>
            </a:r>
            <a:endParaRPr lang="ru-RU" sz="4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08720"/>
            <a:ext cx="8543336" cy="5780100"/>
          </a:xfrm>
        </p:spPr>
      </p:pic>
    </p:spTree>
    <p:extLst>
      <p:ext uri="{BB962C8B-B14F-4D97-AF65-F5344CB8AC3E}">
        <p14:creationId xmlns:p14="http://schemas.microsoft.com/office/powerpoint/2010/main" val="2566135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Балалайка</a:t>
            </a:r>
            <a:endParaRPr lang="ru-RU" sz="3600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692696"/>
            <a:ext cx="4848225" cy="5772150"/>
          </a:xfrm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Балалайка – народный трехструнный щипковый инструмент, ставший музыкальным символом Русского народа.</a:t>
            </a:r>
          </a:p>
          <a:p>
            <a:r>
              <a:rPr lang="ru-RU" sz="2000" b="1" dirty="0" smtClean="0"/>
              <a:t>Треугольная доска,</a:t>
            </a:r>
          </a:p>
          <a:p>
            <a:r>
              <a:rPr lang="ru-RU" sz="2000" b="1" dirty="0" smtClean="0"/>
              <a:t>А на ней три волоска.</a:t>
            </a:r>
          </a:p>
          <a:p>
            <a:r>
              <a:rPr lang="ru-RU" sz="2000" b="1" dirty="0" smtClean="0"/>
              <a:t>Три струны, а звук какой!</a:t>
            </a:r>
          </a:p>
          <a:p>
            <a:r>
              <a:rPr lang="ru-RU" sz="2000" b="1" dirty="0" smtClean="0"/>
              <a:t>С переливами , живой!</a:t>
            </a:r>
          </a:p>
          <a:p>
            <a:r>
              <a:rPr lang="ru-RU" sz="2000" b="1" dirty="0" smtClean="0"/>
              <a:t>Узнаю его в момент-</a:t>
            </a:r>
          </a:p>
          <a:p>
            <a:r>
              <a:rPr lang="ru-RU" sz="2000" b="1" dirty="0" smtClean="0"/>
              <a:t>Самый русский инструмент.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123330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Балалайка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484784"/>
            <a:ext cx="6790161" cy="5045073"/>
          </a:xfrm>
        </p:spPr>
      </p:pic>
    </p:spTree>
    <p:extLst>
      <p:ext uri="{BB962C8B-B14F-4D97-AF65-F5344CB8AC3E}">
        <p14:creationId xmlns:p14="http://schemas.microsoft.com/office/powerpoint/2010/main" val="691640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/>
              <a:t>Г</a:t>
            </a:r>
            <a:r>
              <a:rPr lang="ru-RU" sz="4800" dirty="0" smtClean="0"/>
              <a:t>усли</a:t>
            </a:r>
            <a:endParaRPr lang="ru-RU" sz="4800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908720"/>
            <a:ext cx="5111750" cy="2345015"/>
          </a:xfrm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457200" y="908720"/>
            <a:ext cx="3008313" cy="5217443"/>
          </a:xfrm>
        </p:spPr>
        <p:txBody>
          <a:bodyPr/>
          <a:lstStyle/>
          <a:p>
            <a:r>
              <a:rPr lang="ru-RU" sz="2000" b="1" dirty="0" smtClean="0"/>
              <a:t>Гусли</a:t>
            </a:r>
            <a:r>
              <a:rPr lang="ru-RU" sz="2000" dirty="0" smtClean="0"/>
              <a:t> – русский струнный щипковый инструмент.</a:t>
            </a:r>
          </a:p>
          <a:p>
            <a:r>
              <a:rPr lang="ru-RU" sz="2000" dirty="0" smtClean="0"/>
              <a:t>В далекие давние времена на праздники приходили гусляры и сказывали – пели былины. Их называли «баяны».</a:t>
            </a:r>
          </a:p>
          <a:p>
            <a:r>
              <a:rPr lang="ru-RU" sz="2000" b="1" dirty="0" smtClean="0"/>
              <a:t>Гусли</a:t>
            </a:r>
            <a:r>
              <a:rPr lang="ru-RU" sz="2000" dirty="0" smtClean="0"/>
              <a:t> – это инструмент сказителя гусляра.</a:t>
            </a:r>
          </a:p>
          <a:p>
            <a:r>
              <a:rPr lang="ru-RU" sz="2000" dirty="0" smtClean="0"/>
              <a:t> Некоторые ученые считают, что слово «баян» появилось от слова баять (сказывать).</a:t>
            </a:r>
          </a:p>
          <a:p>
            <a:r>
              <a:rPr lang="ru-RU" sz="1800" b="1" dirty="0" smtClean="0"/>
              <a:t>Гусли – </a:t>
            </a:r>
            <a:r>
              <a:rPr lang="ru-RU" sz="1800" b="1" dirty="0" err="1" smtClean="0"/>
              <a:t>самогуды</a:t>
            </a:r>
            <a:r>
              <a:rPr lang="ru-RU" sz="1800" b="1" dirty="0" smtClean="0"/>
              <a:t> </a:t>
            </a:r>
            <a:r>
              <a:rPr lang="ru-RU" sz="1600" dirty="0" smtClean="0"/>
              <a:t>так говорится в сказках.</a:t>
            </a:r>
            <a:endParaRPr lang="ru-RU" sz="1600" dirty="0"/>
          </a:p>
        </p:txBody>
      </p:sp>
      <p:pic>
        <p:nvPicPr>
          <p:cNvPr id="2050" name="Picture 2" descr="d:\Users\user\Desktop\ГУСЛИ\gusl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212976"/>
            <a:ext cx="5112568" cy="346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660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Гусли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15227"/>
            <a:ext cx="4038600" cy="302756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76672"/>
            <a:ext cx="3563888" cy="3563888"/>
          </a:xfrm>
        </p:spPr>
      </p:pic>
      <p:pic>
        <p:nvPicPr>
          <p:cNvPr id="1026" name="Picture 2" descr="d:\Users\user\Desktop\ГУСЛИ\i_00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528" y="3923013"/>
            <a:ext cx="4474468" cy="289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\user\Desktop\ГУСЛИ\Rysich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661" y="1484784"/>
            <a:ext cx="392633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036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Трещотка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966676"/>
            <a:ext cx="5538384" cy="48385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08720"/>
            <a:ext cx="3008313" cy="5217443"/>
          </a:xfrm>
        </p:spPr>
        <p:txBody>
          <a:bodyPr>
            <a:normAutofit fontScale="92500"/>
          </a:bodyPr>
          <a:lstStyle/>
          <a:p>
            <a:r>
              <a:rPr lang="ru-RU" sz="2000" b="1" dirty="0" smtClean="0"/>
              <a:t>Трещотка</a:t>
            </a:r>
            <a:r>
              <a:rPr lang="ru-RU" sz="2000" dirty="0" smtClean="0"/>
              <a:t> </a:t>
            </a:r>
            <a:r>
              <a:rPr lang="ru-RU" sz="2000" dirty="0"/>
              <a:t>- русский народный шумовой музыкальный инструмент. </a:t>
            </a:r>
            <a:r>
              <a:rPr lang="ru-RU" sz="2000" dirty="0" smtClean="0"/>
              <a:t>Строение </a:t>
            </a:r>
            <a:r>
              <a:rPr lang="ru-RU" sz="2000" dirty="0"/>
              <a:t>трещотки позволяет производить разные звуки: треск, хлопанье, стук. Трещотка сделана из дерева. </a:t>
            </a:r>
          </a:p>
          <a:p>
            <a:r>
              <a:rPr lang="ru-RU" sz="2000" b="1" dirty="0" smtClean="0"/>
              <a:t>Трещотки</a:t>
            </a:r>
            <a:r>
              <a:rPr lang="ru-RU" sz="2000" dirty="0"/>
              <a:t> </a:t>
            </a:r>
            <a:endParaRPr lang="ru-RU" sz="2000" dirty="0" smtClean="0"/>
          </a:p>
          <a:p>
            <a:r>
              <a:rPr lang="ru-RU" sz="2000" dirty="0" smtClean="0"/>
              <a:t>использовались </a:t>
            </a:r>
            <a:r>
              <a:rPr lang="ru-RU" sz="2000" dirty="0"/>
              <a:t>в свадебном обряде при исполнении величальных песен с </a:t>
            </a:r>
            <a:r>
              <a:rPr lang="ru-RU" sz="2000" dirty="0" err="1" smtClean="0"/>
              <a:t>приплясыванием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  <a:endParaRPr lang="ru-RU" sz="2000" dirty="0" smtClean="0"/>
          </a:p>
          <a:p>
            <a:r>
              <a:rPr lang="ru-RU" sz="2000" dirty="0"/>
              <a:t> Во время свадьбы </a:t>
            </a:r>
            <a:r>
              <a:rPr lang="ru-RU" sz="2000" dirty="0" smtClean="0"/>
              <a:t>трещотки </a:t>
            </a:r>
            <a:r>
              <a:rPr lang="ru-RU" sz="2000" dirty="0"/>
              <a:t>украшают лентами, цветами, иногда </a:t>
            </a:r>
            <a:r>
              <a:rPr lang="ru-RU" sz="2000" dirty="0" smtClean="0"/>
              <a:t>бубенчиками.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472892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</TotalTime>
  <Words>373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Русские народные музыкальные инструменты</vt:lpstr>
      <vt:lpstr>              Гармошка</vt:lpstr>
      <vt:lpstr>Русская гармошка</vt:lpstr>
      <vt:lpstr>Она такая разная</vt:lpstr>
      <vt:lpstr>Балалайка</vt:lpstr>
      <vt:lpstr>Балалайка</vt:lpstr>
      <vt:lpstr>Гусли</vt:lpstr>
      <vt:lpstr>Гусли</vt:lpstr>
      <vt:lpstr>Трещотка</vt:lpstr>
      <vt:lpstr>Трещотки бывают такие:</vt:lpstr>
      <vt:lpstr>Ложки</vt:lpstr>
      <vt:lpstr>Бубен</vt:lpstr>
      <vt:lpstr>Бубенцы</vt:lpstr>
      <vt:lpstr>Свирель</vt:lpstr>
      <vt:lpstr>Домра</vt:lpstr>
      <vt:lpstr>Вопрос 1.В руки ты ее возьмешь, То растянешь, то сожмешь! Звонкая, нарядная, Русская, двухрядная. Заиграет, только тронь, Как зовут ее? (Гармонь) </vt:lpstr>
      <vt:lpstr>Загадка</vt:lpstr>
      <vt:lpstr>Презентация PowerPoint</vt:lpstr>
      <vt:lpstr>Соберите все струнные инструменты в корзину.</vt:lpstr>
      <vt:lpstr>Четвертый лишний.</vt:lpstr>
      <vt:lpstr>Презентация PowerPoint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гармошка</dc:title>
  <dc:creator>user</dc:creator>
  <cp:lastModifiedBy>user</cp:lastModifiedBy>
  <cp:revision>41</cp:revision>
  <dcterms:created xsi:type="dcterms:W3CDTF">2016-04-01T08:13:49Z</dcterms:created>
  <dcterms:modified xsi:type="dcterms:W3CDTF">2022-11-27T19:33:17Z</dcterms:modified>
</cp:coreProperties>
</file>