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E741"/>
    <a:srgbClr val="4E36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E741">
            <a:alpha val="5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26457-7B3C-447B-814B-8CA058BA8386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072F3-D838-4A96-A634-C87BCDEDCE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285860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литературы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«Как выжить в тайге?»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 рассказу В. П. Астафьева 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Васюткино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озеро»)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lasspic.ru/wp-content/uploads/Malenkoe-lesnoe-oze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90646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Рома Платов, уехавший с отцом на рыбалку на реку Большая Юкса, потерялся вечером в понедельник 1 июля. Место ЧП находится на расстоянии 20 км от его родного посёлка Гарь и в 90 км от города Асино. Отец пытался найти ребёнка самостоятельно, но поиски успеха не принесли.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На следующий день, 2 июля, поисковые отряды в составе сотрудников МЧС и полиции, а также местных жителей отправились на поиски ребёнка. В лесу на большом удалении от населённых пунктов обнаружили детские следы. В поисках ребёнка принимали участие почти все жители посёлка, различные подразделения полиции и МЧС.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Четыре дня мальчик провёл в тайге. Сейчас Рома спокойно рассказывает о том, как заблудился. Говорит, что было очень страшно, особенно когда начинало смеркаться. Место для ночлега приходилось оборудовать из пихтовых веток, было холодно, иногда встречались медвежьи следы. Чтобы хоть как-то утолить чувство голода, приходилось питаться побегами растений и зелёными шишками, воду пил из ручья. До последнего момента девятилетний мальчик старался не поддаваться панике, не терял надежды на спасение: знал, что его ищут, несколько раз слышал пролетавший вертолёт и оружейные выстрелы, но возможности подать сигнал не было.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85728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Формулируем тему урока, его цель и задачи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357298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выжить в тайге?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000391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357430"/>
            <a:ext cx="71438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85728"/>
          <a:ext cx="4321547" cy="6295231"/>
        </p:xfrm>
        <a:graphic>
          <a:graphicData uri="http://schemas.openxmlformats.org/drawingml/2006/table">
            <a:tbl>
              <a:tblPr/>
              <a:tblGrid>
                <a:gridCol w="4321547"/>
              </a:tblGrid>
              <a:tr h="357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u="sng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Трудности</a:t>
                      </a:r>
                      <a:endParaRPr lang="ru-RU" sz="2400" b="1" u="sng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4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было ни желания, ни сил шевелиться, разводить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костер.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8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Рот сводило от кислятины и щипало язык, расцарапанный ореховой скорлупой. Хотелось есть и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спать.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30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Ноги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издрябли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сморщились от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сырости.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4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Кончались и Васюткины силы. Хотелось лечь и не двигаться.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4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Растерянным взглядом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Васютка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проводил теплоход.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28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Так могла стучать только выхлопная труба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рыбосборочного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катера-бота. Выплыл бот.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57752" y="214290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Преодоление трудностей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642918"/>
            <a:ext cx="4357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Спичек осталось 4 штуки, дал огоньку разгореться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b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1214422"/>
            <a:ext cx="45005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4E3606"/>
                </a:solidFill>
                <a:latin typeface="Times New Roman"/>
                <a:ea typeface="Times New Roman"/>
                <a:cs typeface="Times New Roman"/>
              </a:rPr>
              <a:t>Отковырнул кусочек черствой краюшки, съел всю. Веки начали смыкаться, будто повесили на них тяжелые грузила. Забылся тяжелым сном.</a:t>
            </a:r>
            <a:endParaRPr lang="ru-RU" sz="2000" b="1" dirty="0">
              <a:solidFill>
                <a:srgbClr val="4E3606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714620"/>
            <a:ext cx="4357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Он погрел их, высушил сапоги и портянки, подвязал подошву правого сапога.</a:t>
            </a:r>
            <a:endParaRPr lang="ru-RU" sz="2000" b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714752"/>
            <a:ext cx="4357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4E3606"/>
                </a:solidFill>
                <a:latin typeface="Times New Roman"/>
                <a:ea typeface="Times New Roman"/>
                <a:cs typeface="Times New Roman"/>
              </a:rPr>
              <a:t>Мальчик брел, почти падая от усталости.</a:t>
            </a:r>
            <a:endParaRPr lang="ru-RU" sz="2000" b="1" dirty="0">
              <a:solidFill>
                <a:srgbClr val="4E3606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4429132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Было обидно. Начал собирать дрова на ночь.</a:t>
            </a:r>
            <a:endParaRPr lang="ru-RU" sz="2000" b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5143511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4E3606"/>
                </a:solidFill>
                <a:latin typeface="Times New Roman"/>
                <a:ea typeface="Times New Roman"/>
                <a:cs typeface="Times New Roman"/>
              </a:rPr>
              <a:t>Побежал по берегу навстречу боту. </a:t>
            </a:r>
          </a:p>
          <a:p>
            <a:r>
              <a:rPr lang="ru-RU" sz="2000" b="1" dirty="0" smtClean="0">
                <a:solidFill>
                  <a:srgbClr val="4E3606"/>
                </a:solidFill>
                <a:latin typeface="Times New Roman"/>
                <a:ea typeface="Times New Roman"/>
                <a:cs typeface="Times New Roman"/>
              </a:rPr>
              <a:t>Кинулся назад: догадался, что у костра скорей его заметят. Он вспомнил про ружье и начал палить вверх.</a:t>
            </a:r>
            <a:endParaRPr lang="ru-RU" sz="2000" b="1" dirty="0">
              <a:solidFill>
                <a:srgbClr val="4E36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428604"/>
            <a:ext cx="87154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Написать сочинение-письмо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Васютке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Составить кроссворд по рассказу В. П. Астафьева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Васюткино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озеро».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214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Валерьевна</dc:creator>
  <cp:lastModifiedBy>Татьяна Валерьевна</cp:lastModifiedBy>
  <cp:revision>10</cp:revision>
  <dcterms:created xsi:type="dcterms:W3CDTF">2017-03-10T19:37:35Z</dcterms:created>
  <dcterms:modified xsi:type="dcterms:W3CDTF">2017-03-14T17:13:53Z</dcterms:modified>
</cp:coreProperties>
</file>