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70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4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7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4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2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1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53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91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87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7588-B49C-41A5-940E-71A67F4A5CD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198C8-8165-4D58-839D-FF14823F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7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video/watch/60ab6eada9463d624d2f20e9" TargetMode="External"/><Relationship Id="rId2" Type="http://schemas.openxmlformats.org/officeDocument/2006/relationships/hyperlink" Target="https://infourok.ru/material.html?mid=17624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k.com/wall-209995003_150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9054" y="1107530"/>
            <a:ext cx="83989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буквы «ь»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3051" y="3289611"/>
            <a:ext cx="59668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Трошина Милана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Алишеровна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Новоусманская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№5 «Эврика»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4634" y="6077414"/>
            <a:ext cx="2016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Воронеж, 2022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98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6" y="1391054"/>
            <a:ext cx="2226286" cy="2957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40" y="1118680"/>
            <a:ext cx="2530525" cy="3229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93" y="914400"/>
            <a:ext cx="2530289" cy="3638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010" y="2028216"/>
            <a:ext cx="4124527" cy="2320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2141" y="4552544"/>
            <a:ext cx="138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2911" y="4552545"/>
            <a:ext cx="1360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Дверь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4046" y="4552545"/>
            <a:ext cx="108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1868" y="4552545"/>
            <a:ext cx="1645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1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71002" y="2206253"/>
            <a:ext cx="7624597" cy="219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7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38262"/>
          <a:stretch/>
        </p:blipFill>
        <p:spPr>
          <a:xfrm>
            <a:off x="2537804" y="2205140"/>
            <a:ext cx="7334192" cy="197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0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6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9603" y="2993890"/>
            <a:ext cx="7097606" cy="83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3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0536" y="233062"/>
            <a:ext cx="773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5470" y="1895037"/>
            <a:ext cx="863088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infourok.ru/material.html?mid=176242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dzen.ru/video/watch/60ab6eada9463d624d2f20e9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vk.com/wall-209995003_1506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1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6" y="1391054"/>
            <a:ext cx="2226286" cy="2957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40" y="1118680"/>
            <a:ext cx="2530525" cy="3229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93" y="914400"/>
            <a:ext cx="2530289" cy="3638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010" y="2028216"/>
            <a:ext cx="4124527" cy="23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6" y="1391054"/>
            <a:ext cx="2226286" cy="2957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40" y="1118680"/>
            <a:ext cx="2530525" cy="3229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93" y="914400"/>
            <a:ext cx="2530289" cy="3638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010" y="2028216"/>
            <a:ext cx="4124527" cy="2320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2141" y="4552544"/>
            <a:ext cx="138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2911" y="4552545"/>
            <a:ext cx="1360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Дверь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4046" y="4552545"/>
            <a:ext cx="108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1868" y="4552545"/>
            <a:ext cx="1645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20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0683"/>
            <a:ext cx="12192000" cy="171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02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942" y="0"/>
            <a:ext cx="4982488" cy="68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3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020" y="1106927"/>
            <a:ext cx="6418314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ак пишется буква Ь. Пишем букву Ь правильно и красиво. Исправляем почерк. Пропись.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1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303" y="1238756"/>
            <a:ext cx="2626165" cy="408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21086" y="1997007"/>
            <a:ext cx="8910754" cy="255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3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50</Words>
  <Application>Microsoft Office PowerPoint</Application>
  <PresentationFormat>Широкоэкранный</PresentationFormat>
  <Paragraphs>19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</dc:creator>
  <cp:lastModifiedBy>Oleg</cp:lastModifiedBy>
  <cp:revision>7</cp:revision>
  <dcterms:created xsi:type="dcterms:W3CDTF">2022-02-15T16:43:26Z</dcterms:created>
  <dcterms:modified xsi:type="dcterms:W3CDTF">2022-11-27T19:24:01Z</dcterms:modified>
</cp:coreProperties>
</file>