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D0BD1-1864-4969-ADA3-DB47853DC9C2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5B7DD-5F89-47DB-AAB0-8C92783735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D0BD1-1864-4969-ADA3-DB47853DC9C2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5B7DD-5F89-47DB-AAB0-8C92783735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D0BD1-1864-4969-ADA3-DB47853DC9C2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5B7DD-5F89-47DB-AAB0-8C92783735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D0BD1-1864-4969-ADA3-DB47853DC9C2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5B7DD-5F89-47DB-AAB0-8C92783735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D0BD1-1864-4969-ADA3-DB47853DC9C2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5B7DD-5F89-47DB-AAB0-8C92783735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D0BD1-1864-4969-ADA3-DB47853DC9C2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5B7DD-5F89-47DB-AAB0-8C92783735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D0BD1-1864-4969-ADA3-DB47853DC9C2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5B7DD-5F89-47DB-AAB0-8C92783735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D0BD1-1864-4969-ADA3-DB47853DC9C2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5B7DD-5F89-47DB-AAB0-8C92783735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D0BD1-1864-4969-ADA3-DB47853DC9C2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5B7DD-5F89-47DB-AAB0-8C92783735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D0BD1-1864-4969-ADA3-DB47853DC9C2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5B7DD-5F89-47DB-AAB0-8C92783735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D0BD1-1864-4969-ADA3-DB47853DC9C2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5B7DD-5F89-47DB-AAB0-8C92783735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D0BD1-1864-4969-ADA3-DB47853DC9C2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5B7DD-5F89-47DB-AAB0-8C92783735F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 Валерьевна\Desktop\1.jpg"/>
          <p:cNvPicPr>
            <a:picLocks noChangeAspect="1" noChangeArrowheads="1"/>
          </p:cNvPicPr>
          <p:nvPr/>
        </p:nvPicPr>
        <p:blipFill>
          <a:blip r:embed="rId2" cstate="print"/>
          <a:srcRect r="53979"/>
          <a:stretch>
            <a:fillRect/>
          </a:stretch>
        </p:blipFill>
        <p:spPr bwMode="auto">
          <a:xfrm>
            <a:off x="285720" y="1357298"/>
            <a:ext cx="2305723" cy="171451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642910" y="285728"/>
            <a:ext cx="7786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МБОУ Верхнеднепровская СОШ №3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714356"/>
            <a:ext cx="7858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Центр образования цифрового и гуманитарного профилей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«Точка Роста»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488" y="1714488"/>
            <a:ext cx="57150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Кружок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«Школа юных риторов и журналистов»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00694" y="4143380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Руководитель: </a:t>
            </a:r>
          </a:p>
          <a:p>
            <a:r>
              <a:rPr lang="ru-RU" b="1" dirty="0" smtClean="0"/>
              <a:t>Румянцева Татьяна Валерьевна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429124" y="6215082"/>
            <a:ext cx="11230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2022 год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C:\Users\Татьяна Валерьевна\Desktop\xV2GAyCT1i9nokeTJ93Kch4oQ3zXi50AaGkFCYKH6ed3itiaWUuGlc1TIS7pPyHzefjyHjHB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802683">
            <a:off x="1189915" y="4118881"/>
            <a:ext cx="1819275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642918"/>
            <a:ext cx="86439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программы: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социализация личности через обучение эффективному общению, формирование системы начальных знаний, умений, навыков журналиста и создание условий для развития мотивации, самовыражения, самореализации обучающихся.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7158" y="3071810"/>
            <a:ext cx="8286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Основной результат обучения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выполнение творческих заданий, участие в ролевых и деловых играх, «живых газетах», пресс-конференциях, творческих конкурсах,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издание школьной электронной газеты.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Татьяна Валерьевна\Desktop\f253db1449efb5f9df9d41f5d40941c7_big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4786322"/>
            <a:ext cx="257176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0" y="491185"/>
            <a:ext cx="885828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Принципы реализации Программы: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личностно-ориентированный подход;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разноуровневость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-сочетание индивидуальных и коллективных форм работы;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дифференцированное обучение;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-связь теории с практикой;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-доступность и наглядность;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-развитие творческих способностей как средства самовыражения и самовоспитания;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-включение в активную жизненную позицию.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Татьяна Валерьевна\Desktop\C6EFEOgFQfk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251595">
            <a:off x="6450010" y="4235440"/>
            <a:ext cx="1857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14282" y="597424"/>
            <a:ext cx="864399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17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  <a:tab pos="63023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Материально-техническое обеспечение программы: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17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  <a:tab pos="6302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мультимедийное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оборудование (компьютер, проектор, экран);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17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  <a:tab pos="6302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классное помещение;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17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  <a:tab pos="6302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стулья и парты по числу обучающихся;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17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  <a:tab pos="6302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доска или стенд для крепления наглядного материала;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17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  <a:tab pos="6302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фотоаппарат;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17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  <a:tab pos="6302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стеллажи для хранения материалов;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17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0850" algn="l"/>
                <a:tab pos="6302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инструменты и приспособления: ножницы, кнопки, магниты;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17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0850" algn="l"/>
                <a:tab pos="6302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материалы: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ватман, офисная бумага, цветная бумага, мел, скотч, клей, фломастеры, цветные карандаши.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Татьяна Валерьевна\Desktop\img_142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4643446"/>
            <a:ext cx="2412703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218</Words>
  <Application>Microsoft Office PowerPoint</Application>
  <PresentationFormat>Экран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 Валерьевна</dc:creator>
  <cp:lastModifiedBy>Татьяна Валерьевна</cp:lastModifiedBy>
  <cp:revision>4</cp:revision>
  <dcterms:created xsi:type="dcterms:W3CDTF">2022-09-26T17:55:11Z</dcterms:created>
  <dcterms:modified xsi:type="dcterms:W3CDTF">2022-09-26T18:30:30Z</dcterms:modified>
</cp:coreProperties>
</file>