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30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FB1B-1435-465A-97D4-8C897BCFE91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230-0862-4208-8452-ECF0D31445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590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FB1B-1435-465A-97D4-8C897BCFE91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230-0862-4208-8452-ECF0D31445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598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FB1B-1435-465A-97D4-8C897BCFE91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230-0862-4208-8452-ECF0D31445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007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FB1B-1435-465A-97D4-8C897BCFE91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230-0862-4208-8452-ECF0D31445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887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FB1B-1435-465A-97D4-8C897BCFE91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230-0862-4208-8452-ECF0D31445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36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FB1B-1435-465A-97D4-8C897BCFE91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230-0862-4208-8452-ECF0D31445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85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FB1B-1435-465A-97D4-8C897BCFE91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230-0862-4208-8452-ECF0D31445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2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FB1B-1435-465A-97D4-8C897BCFE91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230-0862-4208-8452-ECF0D31445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648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FB1B-1435-465A-97D4-8C897BCFE91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230-0862-4208-8452-ECF0D31445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775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FB1B-1435-465A-97D4-8C897BCFE91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230-0862-4208-8452-ECF0D31445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03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FB1B-1435-465A-97D4-8C897BCFE91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230-0862-4208-8452-ECF0D31445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256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3FB1B-1435-465A-97D4-8C897BCFE91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93230-0862-4208-8452-ECF0D31445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721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678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8493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Широкоэкранный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</cp:revision>
  <dcterms:created xsi:type="dcterms:W3CDTF">2022-11-27T14:49:07Z</dcterms:created>
  <dcterms:modified xsi:type="dcterms:W3CDTF">2022-11-27T14:50:37Z</dcterms:modified>
</cp:coreProperties>
</file>