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6CFC7C-3BCC-4817-A408-9C799C7286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D8E74F-8B25-4610-ADF5-7D3B16985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A7B19D-0859-4560-AED0-266D7C835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65F244-65A1-4ADC-AD83-BEBB56E06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1D90A4-A2D6-4348-A5C0-4DC05A1CB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876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A84F67-6C3F-473C-B84D-4C2120039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49AABB-B4CD-411C-ACD2-157559AA0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A11C0E-381E-4583-898B-F7DC6A0C1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7F1863-6992-4241-B9C4-426590F63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3BFDD8-CAA5-4237-8DB0-5871C86E6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87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22E9A78-34A0-40B6-BB25-306690F888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A9B155E-6987-44C3-9D52-67A24E159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330C62-0DDF-49DF-B39B-23C4904DD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F4BFBE-ECF8-4553-8378-5D965E50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294F16-E443-4CD3-8726-E8EC46FE5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E36737-5C8E-4D36-9588-EA900AF9B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5AB9FB-22D9-44C1-B004-4FC74A6C6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1AE0D4-988E-4C90-B351-03A2D02F6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AFBA21-353B-40FC-8BC1-314C92207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2A98AE-BE24-438E-856F-6D9A8EBD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924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3CF823-5F18-4D2D-9241-A7D7BAC74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C55BFC-9369-4D58-B309-6955D8C37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8D74FA-199B-47F6-85E1-B128FA4D6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6D9F78-AB7B-4EFF-BB15-4B9F8C2F1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0ADB0F-2345-44A8-9E2D-5869812C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3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1F96E9-6F25-4D40-88E0-67788CD30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093BC4-A9F9-4A1D-B671-70EC6D86FA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FA27B2-3E29-4A65-9BD3-FABB74CEF1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959C85-674D-46F1-BE67-A1733C7D4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70A5BD-270F-40D5-BC2E-388201F29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21CC8D-FCF0-4CAC-AE85-3C2567CD7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61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5099A3-0626-40AD-86B7-3DF795C74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BE9413-FAFA-4196-8687-882C77971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127626-E562-4769-AEDA-E23133F26B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2C0FF0F-3164-4EAC-B0D6-B52E35E84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E263D4F-6EAA-4CDB-AE08-A5BA8A756E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20AF353-7507-4A61-BB94-D4F860D68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95B6122-3AD9-4079-B00B-8DA2EBE79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634AE6E-4689-4105-8D34-18A8B3CE7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110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A68F5-FAE9-4613-887A-45E763C4D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6EE0B89-A2E4-4AC6-8AFC-B4CF113F1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1E39CA3-6FA0-42C6-8C68-A0F19B3BD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A33A5DE-BFEF-4D9C-B53E-3FB2DBD4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1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BD34A87-0AB5-4994-872A-600E95605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460D51-7556-44EA-B2FD-313543783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25DC863-B546-4C3E-9FB1-568900BEE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47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48EC5-805D-4187-8C85-B6CFD05C3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38CD19-20DC-4F35-8EAA-9F094FB55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2E9A7C-228C-4D21-AB6A-7D23C6389C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E11B70B-CA04-4532-BED2-B018C80A4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D23A78-78DD-4D0A-AE77-0B8B5F5CC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48A423-A8B2-4C0C-B596-12F075806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5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6AC08-DC32-4F1D-A8CE-00213083A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52D79A6-C53F-4DFE-B031-EB2D3A7527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D6B1C57-BFD8-438A-BBDF-8F1A7FCBA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0E7C64-4522-427B-A096-E5D722F8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703041-3AF8-4B04-A6B4-070650C94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D23D72-F14C-4281-8757-99FAE9D71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71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5DF22A-FFD0-4A34-97EF-F893DB397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3D4B47-C910-4E5B-A45D-E34EDFE9C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6E40BE-8008-451C-9276-8A8C79B047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0F924-9989-445E-A8A9-A6611154B51B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F51C4A-9797-40A6-8561-4A0064BDF3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B68DEB-1E20-4451-94E1-5B5E48C21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273B9-8812-4F38-80EA-25BBB8510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9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7631E65C-F978-4681-936A-BEE58E5DC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6CBBBA37-FF65-40E5-A1FA-47CD457DCC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57" y="8562"/>
            <a:ext cx="10688715" cy="6773978"/>
          </a:xfrm>
        </p:spPr>
      </p:pic>
    </p:spTree>
    <p:extLst>
      <p:ext uri="{BB962C8B-B14F-4D97-AF65-F5344CB8AC3E}">
        <p14:creationId xmlns:p14="http://schemas.microsoft.com/office/powerpoint/2010/main" val="52592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AEDAC8-93B1-4480-ADDE-C25C44602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A7C3BD4-69B9-43F7-8FA7-153C85B2DB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65125"/>
            <a:ext cx="10515599" cy="6390782"/>
          </a:xfrm>
        </p:spPr>
      </p:pic>
    </p:spTree>
    <p:extLst>
      <p:ext uri="{BB962C8B-B14F-4D97-AF65-F5344CB8AC3E}">
        <p14:creationId xmlns:p14="http://schemas.microsoft.com/office/powerpoint/2010/main" val="1906734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96AABB-3B0F-4A79-B027-3BCCCDB51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505FFD6-6F4C-4C88-9B11-4904D3A299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6127750"/>
          </a:xfrm>
        </p:spPr>
      </p:pic>
    </p:spTree>
    <p:extLst>
      <p:ext uri="{BB962C8B-B14F-4D97-AF65-F5344CB8AC3E}">
        <p14:creationId xmlns:p14="http://schemas.microsoft.com/office/powerpoint/2010/main" val="1575229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45E3B7-2D10-46E5-96A5-126DA9D3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7AC8FD3-B117-439A-8477-3534719DE6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91800" cy="6213228"/>
          </a:xfrm>
        </p:spPr>
      </p:pic>
    </p:spTree>
    <p:extLst>
      <p:ext uri="{BB962C8B-B14F-4D97-AF65-F5344CB8AC3E}">
        <p14:creationId xmlns:p14="http://schemas.microsoft.com/office/powerpoint/2010/main" val="141054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A226FE-FC2D-40A3-B0F6-AF05441A5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2FF1DC6-13D7-48EF-A53C-7D0EBE4C13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90" y="365125"/>
            <a:ext cx="10634709" cy="6213228"/>
          </a:xfrm>
        </p:spPr>
      </p:pic>
    </p:spTree>
    <p:extLst>
      <p:ext uri="{BB962C8B-B14F-4D97-AF65-F5344CB8AC3E}">
        <p14:creationId xmlns:p14="http://schemas.microsoft.com/office/powerpoint/2010/main" val="35866263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абвг</dc:creator>
  <cp:lastModifiedBy>абвг</cp:lastModifiedBy>
  <cp:revision>2</cp:revision>
  <dcterms:created xsi:type="dcterms:W3CDTF">2018-05-03T16:56:21Z</dcterms:created>
  <dcterms:modified xsi:type="dcterms:W3CDTF">2018-05-03T17:05:50Z</dcterms:modified>
</cp:coreProperties>
</file>