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6" r:id="rId5"/>
    <p:sldId id="259" r:id="rId6"/>
    <p:sldId id="263" r:id="rId7"/>
    <p:sldId id="264" r:id="rId8"/>
    <p:sldId id="261" r:id="rId9"/>
    <p:sldId id="260" r:id="rId10"/>
    <p:sldId id="276" r:id="rId11"/>
    <p:sldId id="272" r:id="rId12"/>
    <p:sldId id="273" r:id="rId13"/>
    <p:sldId id="27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" y="21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128083-C694-4A1F-A9A8-4642F8FAFB2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FDC97B-80DF-4F21-B1C9-4FDC782E7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Graphics, Backgrounds and Pictures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8" name="Picture 6" descr="White Plastic Texture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frame">
            <a:avLst>
              <a:gd name="adj1" fmla="val 3005"/>
            </a:avLst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10" name="Скругленный прямоугольник 9"/>
          <p:cNvSpPr/>
          <p:nvPr userDrawn="1"/>
        </p:nvSpPr>
        <p:spPr>
          <a:xfrm>
            <a:off x="285720" y="285728"/>
            <a:ext cx="8572560" cy="6286544"/>
          </a:xfrm>
          <a:prstGeom prst="roundRect">
            <a:avLst>
              <a:gd name="adj" fmla="val 5868"/>
            </a:avLst>
          </a:prstGeom>
          <a:solidFill>
            <a:srgbClr val="EAEAEA">
              <a:alpha val="67059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8" descr="Handprints Clip Art"/>
          <p:cNvPicPr>
            <a:picLocks noChangeAspect="1" noChangeArrowheads="1"/>
          </p:cNvPicPr>
          <p:nvPr userDrawn="1"/>
        </p:nvPicPr>
        <p:blipFill>
          <a:blip r:embed="rId15" cstate="print">
            <a:lum contrast="40000"/>
          </a:blip>
          <a:srcRect/>
          <a:stretch>
            <a:fillRect/>
          </a:stretch>
        </p:blipFill>
        <p:spPr bwMode="auto">
          <a:xfrm rot="19540803">
            <a:off x="7332389" y="5046381"/>
            <a:ext cx="1701223" cy="1701223"/>
          </a:xfrm>
          <a:prstGeom prst="rect">
            <a:avLst/>
          </a:prstGeom>
          <a:noFill/>
        </p:spPr>
      </p:pic>
      <p:pic>
        <p:nvPicPr>
          <p:cNvPr id="13324" name="Picture 12" descr="Colors ClipArt &quot; NNMUZ.COM - &amp;Scy;&amp;acy;&amp;jcy;&amp;tcy; &amp;vcy; Tas-iX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-405947" y="3334881"/>
            <a:ext cx="2169184" cy="1357290"/>
          </a:xfrm>
          <a:prstGeom prst="rect">
            <a:avLst/>
          </a:prstGeom>
          <a:noFill/>
        </p:spPr>
      </p:pic>
      <p:pic>
        <p:nvPicPr>
          <p:cNvPr id="23" name="Picture 12" descr="Colors ClipArt &quot; NNMUZ.COM - &amp;Scy;&amp;acy;&amp;jcy;&amp;tcy; &amp;vcy; Tas-iX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-401068" y="5115950"/>
            <a:ext cx="2143118" cy="1340981"/>
          </a:xfrm>
          <a:prstGeom prst="rect">
            <a:avLst/>
          </a:prstGeom>
          <a:noFill/>
        </p:spPr>
      </p:pic>
      <p:pic>
        <p:nvPicPr>
          <p:cNvPr id="24" name="Picture 12" descr="Colors ClipArt &quot; NNMUZ.COM - &amp;Scy;&amp;acy;&amp;jcy;&amp;tcy; &amp;vcy; Tas-iX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-405946" y="1548930"/>
            <a:ext cx="2169181" cy="1357289"/>
          </a:xfrm>
          <a:prstGeom prst="rect">
            <a:avLst/>
          </a:prstGeom>
          <a:noFill/>
        </p:spPr>
      </p:pic>
      <p:pic>
        <p:nvPicPr>
          <p:cNvPr id="13334" name="Picture 22" descr="&amp;Kcy;&amp;lcy;&amp;yacy;&amp;kcy;&amp;scy;&amp;ycy;. &amp;Kcy;&amp;acy;&amp;rcy;&amp;tcy;&amp;icy;&amp;ncy;&amp;kcy;&amp;icy; &amp;ncy;&amp;acy; &amp;tcy;&amp;iecy;&amp;mcy;&amp;ucy; &quot;&amp;SHcy;&amp;kcy;&amp;ocy;&amp;lcy;&amp;acy;&quot;. &amp;Kcy;&amp;lcy;&amp;icy;&amp;pcy;&amp;acy;&amp;rcy;&amp;tcy; &amp;ncy;&amp;acy; &amp;tcy;&amp;iecy;&amp;mcy;&amp;ucy; '&amp;SHcy;&amp;kcy;&amp;ocy;&amp;lcy;&amp;acy;'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18479">
            <a:off x="124504" y="94879"/>
            <a:ext cx="1374770" cy="1401039"/>
          </a:xfrm>
          <a:prstGeom prst="rect">
            <a:avLst/>
          </a:prstGeom>
          <a:noFill/>
        </p:spPr>
      </p:pic>
      <p:pic>
        <p:nvPicPr>
          <p:cNvPr id="26" name="Picture 8" descr="Handprints Clip Art"/>
          <p:cNvPicPr>
            <a:picLocks noChangeAspect="1" noChangeArrowheads="1"/>
          </p:cNvPicPr>
          <p:nvPr userDrawn="1"/>
        </p:nvPicPr>
        <p:blipFill>
          <a:blip r:embed="rId15" cstate="print">
            <a:lum contrast="40000"/>
          </a:blip>
          <a:srcRect/>
          <a:stretch>
            <a:fillRect/>
          </a:stretch>
        </p:blipFill>
        <p:spPr bwMode="auto">
          <a:xfrm rot="13487049">
            <a:off x="7346196" y="130966"/>
            <a:ext cx="1667316" cy="1667316"/>
          </a:xfrm>
          <a:prstGeom prst="rect">
            <a:avLst/>
          </a:prstGeom>
          <a:noFill/>
        </p:spPr>
      </p:pic>
      <p:pic>
        <p:nvPicPr>
          <p:cNvPr id="13342" name="Picture 30" descr="&amp;Vcy;&amp;ycy;&amp;bcy;&amp;ocy;&amp;rcy; &amp;kcy;&amp;rcy;&amp;acy;&amp;scy;&amp;kcy;&amp;icy; - &amp;Rcy;&amp;iecy;&amp;mcy;&amp;Dcy;&amp;ocy;&amp;mcy;&amp;Pcy;&amp;lcy;&amp;yucy;&amp;scy;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 rot="455634">
            <a:off x="99190" y="5199696"/>
            <a:ext cx="1381208" cy="159282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772400" cy="1470025"/>
          </a:xfrm>
        </p:spPr>
        <p:txBody>
          <a:bodyPr/>
          <a:lstStyle/>
          <a:p>
            <a:r>
              <a:rPr lang="ru-RU" sz="8800" b="1" dirty="0" smtClean="0">
                <a:solidFill>
                  <a:srgbClr val="7030A0"/>
                </a:solidFill>
                <a:latin typeface="Monotype Corsiva" pitchFamily="66" charset="0"/>
              </a:rPr>
              <a:t>«Рисуем» </a:t>
            </a:r>
            <a:br>
              <a:rPr lang="ru-RU" sz="88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8800" b="1" dirty="0" smtClean="0">
                <a:solidFill>
                  <a:srgbClr val="7030A0"/>
                </a:solidFill>
                <a:latin typeface="Monotype Corsiva" pitchFamily="66" charset="0"/>
              </a:rPr>
              <a:t>жгутиками</a:t>
            </a:r>
            <a:br>
              <a:rPr lang="ru-RU" sz="88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endParaRPr lang="ru-RU" sz="8800" dirty="0">
              <a:solidFill>
                <a:srgbClr val="7030A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28728" y="464344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Картинки по запросу рисуем жгути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149080"/>
            <a:ext cx="3051563" cy="2068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lubmama.ru/uploads/posts/2022-08/1661212224_24-klubmama-ru-p-podelka-iz-plastilinovikh-zhgutikov-3-klas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673305" cy="2448272"/>
          </a:xfrm>
          <a:prstGeom prst="rect">
            <a:avLst/>
          </a:prstGeom>
          <a:noFill/>
        </p:spPr>
      </p:pic>
      <p:pic>
        <p:nvPicPr>
          <p:cNvPr id="1028" name="Picture 4" descr="https://boxbat.ru/wp-content/uploads/d/8/7/d87f86c483338867fe95887cce8dd51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799"/>
            <a:ext cx="3456384" cy="2384905"/>
          </a:xfrm>
          <a:prstGeom prst="rect">
            <a:avLst/>
          </a:prstGeom>
          <a:noFill/>
        </p:spPr>
      </p:pic>
      <p:sp>
        <p:nvSpPr>
          <p:cNvPr id="1032" name="AutoShape 8" descr="http://skorohod-nn.ru/wp-content/uploads/5/c/e/5cec566be937cbdf097f8ab0e33b8386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skorohod-nn.ru/wp-content/uploads/5/c/e/5cec566be937cbdf097f8ab0e33b8386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ginger-cat.ru/works/large/1513/0000860358x00003250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293096"/>
            <a:ext cx="3255140" cy="2348880"/>
          </a:xfrm>
          <a:prstGeom prst="rect">
            <a:avLst/>
          </a:prstGeom>
          <a:noFill/>
        </p:spPr>
      </p:pic>
      <p:pic>
        <p:nvPicPr>
          <p:cNvPr id="1040" name="Picture 16" descr="https://cdn2.imgbb.ru/user/117/1173177/201704/d6dc5a3bf9bcc03f524414b30178a8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293096"/>
            <a:ext cx="3240360" cy="2430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Этапы работы: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Раскатываем жгутики нужных цветов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5" name="Picture 2" descr="Картинки по запросу жгутик из пластилина"/>
          <p:cNvPicPr>
            <a:picLocks noChangeAspect="1" noChangeArrowheads="1"/>
          </p:cNvPicPr>
          <p:nvPr/>
        </p:nvPicPr>
        <p:blipFill>
          <a:blip r:embed="rId2" cstate="print">
            <a:lum bright="10000" contrast="30000"/>
          </a:blip>
          <a:srcRect l="18743" r="17529"/>
          <a:stretch>
            <a:fillRect/>
          </a:stretch>
        </p:blipFill>
        <p:spPr bwMode="auto">
          <a:xfrm rot="16200000">
            <a:off x="2828073" y="1315276"/>
            <a:ext cx="3357586" cy="57276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Этапы работы: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Выкладываем жгутики по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намеченным линиям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8674" name="Picture 2" descr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571744"/>
            <a:ext cx="5169253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Этапы работы: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Добавляем элементы, которые ранее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не были запланированы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500306"/>
            <a:ext cx="4797167" cy="3733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Работа готова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714488"/>
            <a:ext cx="5415715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Нам понадобится: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Картинки по запросу доска для пластил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071678"/>
            <a:ext cx="3429024" cy="3429024"/>
          </a:xfrm>
          <a:prstGeom prst="rect">
            <a:avLst/>
          </a:prstGeom>
          <a:noFill/>
        </p:spPr>
      </p:pic>
      <p:pic>
        <p:nvPicPr>
          <p:cNvPr id="5" name="Picture 6" descr="Картинки по запросу пластил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643182"/>
            <a:ext cx="3786214" cy="2125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Жгутик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rgbClr val="00B050"/>
                </a:solidFill>
              </a:rPr>
              <a:t> тонкая колбаска из пластилина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20482" name="Picture 2" descr="Картинки по запросу жгутик из пластилина"/>
          <p:cNvPicPr>
            <a:picLocks noChangeAspect="1" noChangeArrowheads="1"/>
          </p:cNvPicPr>
          <p:nvPr/>
        </p:nvPicPr>
        <p:blipFill>
          <a:blip r:embed="rId2" cstate="print">
            <a:lum bright="10000" contrast="30000"/>
          </a:blip>
          <a:srcRect l="18743" r="17529"/>
          <a:stretch>
            <a:fillRect/>
          </a:stretch>
        </p:blipFill>
        <p:spPr bwMode="auto">
          <a:xfrm rot="16200000">
            <a:off x="3080206" y="2420464"/>
            <a:ext cx="2857520" cy="4874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768997"/>
          </a:xfrm>
        </p:spPr>
        <p:txBody>
          <a:bodyPr/>
          <a:lstStyle/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Что можно «нарисовать» жгутиками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Картинки по запросу рисуем жгути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357562"/>
            <a:ext cx="3705489" cy="2786082"/>
          </a:xfrm>
          <a:prstGeom prst="rect">
            <a:avLst/>
          </a:prstGeom>
          <a:noFill/>
        </p:spPr>
      </p:pic>
      <p:pic>
        <p:nvPicPr>
          <p:cNvPr id="3078" name="Picture 6" descr="Картинки по запросу рисуем жгутикам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28604"/>
            <a:ext cx="4400543" cy="2894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Картинки по запросу рисуем жгути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5" y="1071546"/>
            <a:ext cx="6693087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Картинки по запросу рисуем жгутиками"/>
          <p:cNvPicPr>
            <a:picLocks noChangeAspect="1" noChangeArrowheads="1"/>
          </p:cNvPicPr>
          <p:nvPr/>
        </p:nvPicPr>
        <p:blipFill>
          <a:blip r:embed="rId2" cstate="print"/>
          <a:srcRect l="6024" t="7500" r="5120" b="6249"/>
          <a:stretch>
            <a:fillRect/>
          </a:stretch>
        </p:blipFill>
        <p:spPr bwMode="auto">
          <a:xfrm>
            <a:off x="1142976" y="928670"/>
            <a:ext cx="4214842" cy="3286148"/>
          </a:xfrm>
          <a:prstGeom prst="rect">
            <a:avLst/>
          </a:prstGeom>
          <a:noFill/>
        </p:spPr>
      </p:pic>
      <p:pic>
        <p:nvPicPr>
          <p:cNvPr id="21508" name="Picture 4" descr="Картинки по запросу рисуем жгутикам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928934"/>
            <a:ext cx="3679767" cy="35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рисуем жгути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57166"/>
            <a:ext cx="4652163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рисуем жгути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85860"/>
            <a:ext cx="6851021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46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«Рисуем»  жгутиками </vt:lpstr>
      <vt:lpstr>Нам понадобится:</vt:lpstr>
      <vt:lpstr>Жгутик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Этапы работы:</vt:lpstr>
      <vt:lpstr>Этапы работы:</vt:lpstr>
      <vt:lpstr>Этапы работы:</vt:lpstr>
      <vt:lpstr>Работа готова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Rieltor-1</cp:lastModifiedBy>
  <cp:revision>20</cp:revision>
  <dcterms:created xsi:type="dcterms:W3CDTF">2014-11-28T15:25:47Z</dcterms:created>
  <dcterms:modified xsi:type="dcterms:W3CDTF">2022-11-27T14:36:07Z</dcterms:modified>
</cp:coreProperties>
</file>