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12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436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155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4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378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947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172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041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721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98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098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94F64-46B5-4E9D-AE71-39B380EDE84E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A8DA9-9D80-4295-85B7-4DAB0D7A4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64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Слово и его значение.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Урок   русского языка во 2 классе по программе  «Школа </a:t>
            </a:r>
            <a:r>
              <a:rPr lang="en-US" b="1" dirty="0" smtClean="0">
                <a:effectLst/>
                <a:latin typeface="Times New Roman"/>
                <a:ea typeface="Calibri"/>
                <a:cs typeface="Times New Roman"/>
              </a:rPr>
              <a:t>XXI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 века»                             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858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вод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а +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пад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ать =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вод</a:t>
            </a: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о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пад</a:t>
            </a:r>
            <a:endParaRPr lang="ru-RU" sz="4000" b="1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верт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еть +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лет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ать =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верт</a:t>
            </a: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о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лёт</a:t>
            </a:r>
            <a:endParaRPr lang="ru-RU" sz="4000" b="1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пар 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+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ход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ить =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пар</a:t>
            </a: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о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ход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сам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+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лёт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=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сам</a:t>
            </a: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о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лёт</a:t>
            </a:r>
            <a:endParaRPr lang="ru-RU" sz="4000" b="1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нос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+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рог</a:t>
            </a:r>
            <a:r>
              <a:rPr lang="ru-RU" sz="4400" dirty="0" smtClean="0">
                <a:effectLst/>
                <a:latin typeface="Times New Roman"/>
                <a:ea typeface="Calibri"/>
                <a:cs typeface="Times New Roman"/>
              </a:rPr>
              <a:t> = 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нос</a:t>
            </a: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о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рог</a:t>
            </a:r>
            <a:endParaRPr lang="ru-RU" sz="4000" b="1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96351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01" y="188243"/>
            <a:ext cx="400824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980728"/>
            <a:ext cx="4415317" cy="3199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243" y="3501008"/>
            <a:ext cx="4017852" cy="3085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8494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фотки Жени\2014-01-26 и\и 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0"/>
            <a:ext cx="7145645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746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Лес</a:t>
            </a:r>
            <a:r>
              <a:rPr lang="ru-RU" sz="6600" dirty="0" smtClean="0">
                <a:solidFill>
                  <a:srgbClr val="FF0000"/>
                </a:solidFill>
              </a:rPr>
              <a:t>т</a:t>
            </a:r>
            <a:r>
              <a:rPr lang="ru-RU" sz="6600" dirty="0" smtClean="0"/>
              <a:t>ница, </a:t>
            </a:r>
            <a:r>
              <a:rPr lang="ru-RU" sz="6600" dirty="0" smtClean="0">
                <a:solidFill>
                  <a:srgbClr val="FF0000"/>
                </a:solidFill>
              </a:rPr>
              <a:t>а</a:t>
            </a:r>
            <a:r>
              <a:rPr lang="ru-RU" sz="6600" dirty="0" smtClean="0"/>
              <a:t>вт</a:t>
            </a:r>
            <a:r>
              <a:rPr lang="ru-RU" sz="6600" dirty="0" smtClean="0">
                <a:solidFill>
                  <a:srgbClr val="FF0000"/>
                </a:solidFill>
              </a:rPr>
              <a:t>о</a:t>
            </a:r>
            <a:r>
              <a:rPr lang="ru-RU" sz="6600" dirty="0" smtClean="0"/>
              <a:t>м</a:t>
            </a:r>
            <a:r>
              <a:rPr lang="ru-RU" sz="6600" dirty="0" smtClean="0">
                <a:solidFill>
                  <a:srgbClr val="FF0000"/>
                </a:solidFill>
              </a:rPr>
              <a:t>о</a:t>
            </a:r>
            <a:r>
              <a:rPr lang="ru-RU" sz="6600" dirty="0" smtClean="0"/>
              <a:t>биль, р</a:t>
            </a:r>
            <a:r>
              <a:rPr lang="ru-RU" sz="6600" dirty="0" smtClean="0">
                <a:solidFill>
                  <a:srgbClr val="FF0000"/>
                </a:solidFill>
              </a:rPr>
              <a:t>а</a:t>
            </a:r>
            <a:r>
              <a:rPr lang="ru-RU" sz="6600" dirty="0" smtClean="0"/>
              <a:t>бота, п</a:t>
            </a:r>
            <a:r>
              <a:rPr lang="ru-RU" sz="6600" dirty="0" smtClean="0">
                <a:solidFill>
                  <a:srgbClr val="FF0000"/>
                </a:solidFill>
              </a:rPr>
              <a:t>а</a:t>
            </a:r>
            <a:r>
              <a:rPr lang="ru-RU" sz="6600" dirty="0" smtClean="0"/>
              <a:t>льто.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029354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Какую форму имеет предмет?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Из чего сделан предмет?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Для чего нужен предмет?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Каким одним общим (обобщающим) словом можно назвать подобные предметы?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Составь полный рассказ о предмете.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81792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7277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548680"/>
            <a:ext cx="6264696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 smtClean="0">
                <a:effectLst/>
                <a:latin typeface="Times New Roman"/>
                <a:ea typeface="Calibri"/>
                <a:cs typeface="Times New Roman"/>
              </a:rPr>
              <a:t>Мяч – предмет имеет форму шара, из резины или кожи, для игры, спортивный инвентарь.</a:t>
            </a:r>
            <a:endParaRPr lang="ru-RU" sz="48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83847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448780"/>
            <a:ext cx="5283646" cy="4677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Стол – состоит из крышки и четырёх ножек, обычно из дерева, для еды, письма, работы, мебель.</a:t>
            </a:r>
            <a:endParaRPr lang="ru-RU" sz="4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52429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588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73016"/>
            <a:ext cx="8964488" cy="2553147"/>
          </a:xfrm>
        </p:spPr>
        <p:txBody>
          <a:bodyPr/>
          <a:lstStyle/>
          <a:p>
            <a:pPr marL="0" indent="0">
              <a:buNone/>
            </a:pPr>
            <a:r>
              <a:rPr lang="ru-RU" sz="5400" dirty="0" smtClean="0"/>
              <a:t>Школа – общественное здание для обучения детей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60648"/>
            <a:ext cx="6014467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204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6857717" cy="532859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Столовый прибор, которым едят суп - ложка.</a:t>
            </a:r>
            <a:endParaRPr lang="ru-RU" sz="36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Самое тёплое время года  - лето.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Маленькое животное, его тело покрыто колючками - ёж.</a:t>
            </a:r>
            <a:endParaRPr lang="ru-RU" sz="40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4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538146"/>
            <a:ext cx="2448272" cy="130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086619"/>
            <a:ext cx="2472671" cy="1648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662" y="5150967"/>
            <a:ext cx="1872208" cy="1518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46520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170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Слово и его значение. </vt:lpstr>
      <vt:lpstr>Презентация PowerPoint</vt:lpstr>
      <vt:lpstr>Презентация PowerPoint</vt:lpstr>
      <vt:lpstr>Проверь:</vt:lpstr>
      <vt:lpstr>Ответь на вопросы:</vt:lpstr>
      <vt:lpstr>Презентация PowerPoint</vt:lpstr>
      <vt:lpstr>Презентация PowerPoint</vt:lpstr>
      <vt:lpstr>Презентация PowerPoint</vt:lpstr>
      <vt:lpstr>Проверь: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 и его значение.</dc:title>
  <dc:creator>User</dc:creator>
  <cp:lastModifiedBy>USER1</cp:lastModifiedBy>
  <cp:revision>5</cp:revision>
  <dcterms:created xsi:type="dcterms:W3CDTF">2014-01-26T04:13:46Z</dcterms:created>
  <dcterms:modified xsi:type="dcterms:W3CDTF">2017-01-29T18:20:44Z</dcterms:modified>
</cp:coreProperties>
</file>