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64" r:id="rId4"/>
    <p:sldId id="265" r:id="rId5"/>
  </p:sldIdLst>
  <p:sldSz cx="9144000" cy="6858000" type="screen4x3"/>
  <p:notesSz cx="6791325" cy="99218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14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88" d="100"/>
          <a:sy n="88" d="100"/>
        </p:scale>
        <p:origin x="135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469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621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445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07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546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738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140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18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678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9389A218-1BD9-44B7-AD25-60C2204205A7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733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248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0709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&#1055;&#1088;&#1086;&#1092;&#1077;&#1089;&#1089;&#1080;&#1086;&#1085;.&#1076;&#1077;&#1103;&#1090;-&#1090;&#1100;.docx" TargetMode="External"/><Relationship Id="rId3" Type="http://schemas.openxmlformats.org/officeDocument/2006/relationships/hyperlink" Target="&#1089;&#1093;&#1077;&#1084;&#1072;%20&#1087;&#1077;&#1076;%20&#1072;&#1085;&#1072;&#1083;&#1080;&#1079;&#1072;.docx" TargetMode="External"/><Relationship Id="rId7" Type="http://schemas.openxmlformats.org/officeDocument/2006/relationships/hyperlink" Target="&#1056;&#1077;&#1072;&#1083;&#1080;&#1079;&#1072;&#1094;&#1080;&#1103;%20&#1091;&#1095;&#1077;&#1073;&#1085;&#1086;&#1075;&#1086;%20&#1087;&#1083;&#1072;&#1085;&#1072;.docx" TargetMode="External"/><Relationship Id="rId12" Type="http://schemas.openxmlformats.org/officeDocument/2006/relationships/hyperlink" Target="&#1055;&#1077;&#1088;&#1089;&#1087;&#1077;&#1082;&#1090;&#1080;&#1074;&#1099;%20&#1088;&#1072;&#1079;&#1074;&#1080;&#1090;&#1080;&#1103;%20&#1085;&#1072;%20&#1085;&#1086;&#1074;.&#1091;&#1095;.&#1075;&#1086;&#1076;.docx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&#1061;&#1072;&#1088;-&#1082;&#1072;%20&#1059;&#1052;&#1050;.docx" TargetMode="External"/><Relationship Id="rId11" Type="http://schemas.openxmlformats.org/officeDocument/2006/relationships/hyperlink" Target="&#1054;&#1073;&#1086;&#1073;&#1097;&#1077;&#1085;&#1080;&#1077;%20&#1080;%20&#1086;&#1094;&#1077;&#1085;&#1080;&#1074;&#1072;&#1085;&#1080;&#1077;%20&#1076;&#1086;&#1089;&#1090;&#1080;&#1075;.&#1088;&#1077;&#1079;..docx" TargetMode="External"/><Relationship Id="rId5" Type="http://schemas.openxmlformats.org/officeDocument/2006/relationships/hyperlink" Target="&#1062;&#1077;&#1083;&#1080;%20&#1080;%20&#1079;&#1072;&#1076;&#1072;&#1095;&#1080;.docx" TargetMode="External"/><Relationship Id="rId10" Type="http://schemas.openxmlformats.org/officeDocument/2006/relationships/hyperlink" Target="&#1057;&#1072;&#1084;&#1086;&#1086;&#1073;&#1088;&#1072;&#1079;.&#1091;&#1095;&#1080;&#1090;&#1077;&#1083;&#1103;.docx" TargetMode="External"/><Relationship Id="rId4" Type="http://schemas.openxmlformats.org/officeDocument/2006/relationships/hyperlink" Target="&#1086;&#1073;&#1097;&#1080;&#1077;%20&#1089;&#1074;&#1077;&#1076;&#1077;&#1085;&#1080;&#1103;%20&#1086;&#1073;%20&#1091;&#1095;&#1080;&#1090;&#1077;&#1083;&#1077;.docx" TargetMode="External"/><Relationship Id="rId9" Type="http://schemas.openxmlformats.org/officeDocument/2006/relationships/hyperlink" Target="&#1055;&#1086;&#1074;&#1099;&#1096;.&#1087;&#1088;&#1086;&#1092;.&#1082;&#1086;&#1084;&#1087;.&#1091;&#1095;&#1080;&#1090;&#1077;&#1083;&#1103;.doc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82686" y="1349829"/>
            <a:ext cx="588917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Самоанализ педагогической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основа 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непрерывного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повышения 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профессионализма учителя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11486" y="5442857"/>
            <a:ext cx="3918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Гиматдинова Гульчачак Вазиховна</a:t>
            </a:r>
          </a:p>
          <a:p>
            <a:pPr algn="ctr"/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английского языка</a:t>
            </a: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3825" y="427528"/>
            <a:ext cx="90309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цель 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3825" y="1763829"/>
            <a:ext cx="84132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91343" y="1789673"/>
            <a:ext cx="728254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тенденций развития педагогического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объективная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результатов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выработка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повышению его эффективности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57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542" y="220604"/>
            <a:ext cx="862805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Схема самоанализа: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3825" y="1763829"/>
            <a:ext cx="84132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542" y="1139213"/>
            <a:ext cx="8741509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Tx/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Общие сведения об учителе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Tx/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Цели и задачи, реализуемые в 20___- 20___ уч. г.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Tx/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Характеристика реализуемых программ и УМК  в 20___- 20___  учебном году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Tx/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Реализация учебного плана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Tx/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file"/>
              </a:rPr>
              <a:t>Профессиональная деятельность. Результаты профессиональной деятельности.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Tx/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file"/>
              </a:rPr>
              <a:t>Повышение профессиональной компетентности учителя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Tx/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file"/>
              </a:rPr>
              <a:t>Самообразование учителя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Tx/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file"/>
              </a:rPr>
              <a:t>Обобщение и оценивание достигнутых результатов деятельности педагога за текущий учебный год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Tx/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2" action="ppaction://hlinkfile"/>
              </a:rPr>
              <a:t>Перспективы развития профессиональной деятельности на следующий учебный год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b="1" dirty="0" smtClean="0"/>
              <a:t> </a:t>
            </a:r>
            <a:endParaRPr lang="ru-RU" sz="2400" dirty="0" smtClean="0"/>
          </a:p>
          <a:p>
            <a:r>
              <a:rPr lang="ru-RU" sz="2400" b="1" dirty="0" smtClean="0"/>
              <a:t> </a:t>
            </a:r>
            <a:endParaRPr lang="ru-RU" sz="2400" dirty="0" smtClean="0"/>
          </a:p>
          <a:p>
            <a:r>
              <a:rPr lang="ru-RU" sz="2400" b="1" dirty="0" smtClean="0"/>
              <a:t> </a:t>
            </a:r>
            <a:endParaRPr lang="ru-RU" sz="2400" dirty="0" smtClean="0"/>
          </a:p>
          <a:p>
            <a:r>
              <a:rPr lang="ru-RU" sz="2400" b="1" dirty="0" smtClean="0"/>
              <a:t> </a:t>
            </a:r>
            <a:endParaRPr lang="ru-RU" sz="2400" dirty="0" smtClean="0"/>
          </a:p>
          <a:p>
            <a:pPr marL="514350" indent="-514350">
              <a:buAutoNum type="arabicPeriod"/>
            </a:pP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80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374571" y="1415144"/>
            <a:ext cx="5323115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Умейте осмыслить пройденный путь…</a:t>
            </a:r>
          </a:p>
          <a:p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Осмысление того, что уже сделано, - </a:t>
            </a:r>
          </a:p>
          <a:p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большое  богатство школы!</a:t>
            </a: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                                    </a:t>
            </a: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                                       </a:t>
            </a:r>
            <a:r>
              <a:rPr lang="ru-RU" sz="2000" b="1" i="1" dirty="0" err="1" smtClean="0">
                <a:latin typeface="Arial" pitchFamily="34" charset="0"/>
                <a:cs typeface="Arial" pitchFamily="34" charset="0"/>
              </a:rPr>
              <a:t>В.А.Сухомлинский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513</TotalTime>
  <Words>127</Words>
  <Application>Microsoft Office PowerPoint</Application>
  <PresentationFormat>Экран (4:3)</PresentationFormat>
  <Paragraphs>40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Гиматдинова Гульчачак Вазиховна</cp:lastModifiedBy>
  <cp:revision>43</cp:revision>
  <cp:lastPrinted>2022-11-27T07:22:39Z</cp:lastPrinted>
  <dcterms:created xsi:type="dcterms:W3CDTF">2013-11-19T05:52:05Z</dcterms:created>
  <dcterms:modified xsi:type="dcterms:W3CDTF">2022-11-27T07:22:56Z</dcterms:modified>
</cp:coreProperties>
</file>