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8" r:id="rId4"/>
    <p:sldId id="271" r:id="rId5"/>
    <p:sldId id="272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7E58DC-D2F6-4B16-8C75-51BB9CB16C5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C4D735-1EF7-4BC6-A9C7-6C97A4D5C39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&#1076;&#1086;&#1084;-&#1088;&#1086;&#1076;&#1086;&#1089;&#1083;&#1086;&#1074;&#1080;&#1103;.&#1088;&#1092;/media/k2/items/cache/39eee751af30032eeece2f48de2de4ba_X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&#1076;&#1086;&#1084;-&#1088;&#1086;&#1076;&#1086;&#1089;&#1083;&#1086;&#1074;&#1080;&#1103;.&#1088;&#1092;/media/k2/items/cache/36fdb1a35cd2f54f95cf2119fb5bc7ed_XL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2867744"/>
          </a:xfrm>
        </p:spPr>
        <p:txBody>
          <a:bodyPr/>
          <a:lstStyle/>
          <a:p>
            <a:pPr algn="ctr"/>
            <a:r>
              <a:rPr lang="ru-RU" dirty="0" smtClean="0"/>
              <a:t>« Семья и семейные традиции»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12976"/>
            <a:ext cx="8431088" cy="364502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Выполнили: </a:t>
            </a:r>
          </a:p>
          <a:p>
            <a:r>
              <a:rPr lang="ru-RU" dirty="0" err="1" smtClean="0"/>
              <a:t>Усатова</a:t>
            </a:r>
            <a:r>
              <a:rPr lang="ru-RU" dirty="0" smtClean="0"/>
              <a:t> </a:t>
            </a:r>
            <a:r>
              <a:rPr lang="ru-RU" dirty="0" smtClean="0"/>
              <a:t>Е.А</a:t>
            </a:r>
            <a:r>
              <a:rPr lang="ru-RU" dirty="0"/>
              <a:t>.</a:t>
            </a:r>
            <a:endParaRPr lang="ru-RU" dirty="0" smtClean="0"/>
          </a:p>
        </p:txBody>
      </p:sp>
      <p:pic>
        <p:nvPicPr>
          <p:cNvPr id="4" name="Рисунок 3" descr="Что такое семья">
            <a:hlinkClick r:id="rId2" tooltip="&quot;Нажмите для предварительного просмотра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6336704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2743200" cy="93610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Совместная встреча важных событий в жизни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свадьбу, новоселье, получение диплома, рождение ребенка также приглашают в гости всех своих родных и близких, чтобы поделиться с ними своей радостью</a:t>
            </a:r>
            <a:endParaRPr lang="ru-RU" sz="2400" dirty="0"/>
          </a:p>
        </p:txBody>
      </p:sp>
      <p:pic>
        <p:nvPicPr>
          <p:cNvPr id="1026" name="Picture 2" descr="C:\Users\Lenovo\Desktop\IMG_20191017_132544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2045493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Семейный совет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28800"/>
            <a:ext cx="2743200" cy="4752528"/>
          </a:xfrm>
        </p:spPr>
        <p:txBody>
          <a:bodyPr>
            <a:noAutofit/>
          </a:bodyPr>
          <a:lstStyle/>
          <a:p>
            <a:r>
              <a:rPr lang="ru-RU" sz="2200" dirty="0" smtClean="0"/>
              <a:t>Очень у многих принято ежедневно или хотя бы раз в неделю обсуждать в узком кругу, как прошел день, какие события случились, делиться своими мыслями по этому поводу, давать советы или просто от души сопереживать. </a:t>
            </a:r>
            <a:endParaRPr lang="ru-RU" sz="2200" dirty="0"/>
          </a:p>
        </p:txBody>
      </p:sp>
      <p:pic>
        <p:nvPicPr>
          <p:cNvPr id="2050" name="Picture 2" descr="C:\Users\Lenovo\Desktop\IMG_20191026_1254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6425" y="16764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Совместные путешествия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Если позволяют обстоятельства, многие проводят отпуск  и отдых все вместе, по возможности отправляясь на море или в другой город. </a:t>
            </a:r>
            <a:endParaRPr lang="ru-RU" sz="2400" dirty="0"/>
          </a:p>
        </p:txBody>
      </p:sp>
      <p:pic>
        <p:nvPicPr>
          <p:cNvPr id="4098" name="Picture 2" descr="C:\Users\Lenovo\Desktop\IMG-20190920-WA00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676400"/>
            <a:ext cx="4104456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Совместное посещение разных мероприятий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Кино, театр, выставки, музеи, фестивали – это все очень интересно и познавательно</a:t>
            </a:r>
            <a:endParaRPr lang="ru-RU" sz="2400" dirty="0"/>
          </a:p>
        </p:txBody>
      </p:sp>
      <p:pic>
        <p:nvPicPr>
          <p:cNvPr id="3074" name="Picture 2" descr="C:\Users\Lenovo\Desktop\Screenshot_20191026_1302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1223" y="1676400"/>
            <a:ext cx="367940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Фотографии на память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Приятные события хочется запечатлеть на фотокарточках, чтобы при желании в любой момент вернуться к памятному дню. </a:t>
            </a:r>
            <a:endParaRPr lang="ru-RU" sz="2400" dirty="0"/>
          </a:p>
        </p:txBody>
      </p:sp>
      <p:pic>
        <p:nvPicPr>
          <p:cNvPr id="3074" name="Picture 2" descr="C:\Users\Lenovo\Desktop\IMG-20190923-WA0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7515" y="1676400"/>
            <a:ext cx="510682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531440"/>
            <a:ext cx="8305800" cy="43924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Семейные  традиции </a:t>
            </a:r>
            <a:r>
              <a:rPr lang="ru-RU" sz="3600" dirty="0" smtClean="0"/>
              <a:t>–</a:t>
            </a:r>
            <a:r>
              <a:rPr lang="ru-RU" sz="3600" dirty="0" smtClean="0">
                <a:solidFill>
                  <a:schemeClr val="tx1"/>
                </a:solidFill>
              </a:rPr>
              <a:t>это интересно и здорово. Не пренебрегайте ими, ведь они сплачивают семью, помогают ей стать единым целым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24482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«Любите  свою семью , проводите с ней больше время вместе и будьте  счастливы!»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smtClean="0">
                <a:solidFill>
                  <a:srgbClr val="FF0000"/>
                </a:solidFill>
              </a:rPr>
              <a:t>Семья</a:t>
            </a:r>
            <a:r>
              <a:rPr lang="ru-RU" sz="2800" dirty="0" smtClean="0"/>
              <a:t> – это самое важное, что есть в мире. Если у вас нет семьи, считайте, что у вас нет ничего. Семья – это самые прочные узы всей вашей жизни. Джонни </a:t>
            </a:r>
            <a:r>
              <a:rPr lang="ru-RU" sz="2800" smtClean="0"/>
              <a:t>Депп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что такое семейные традиции">
            <a:hlinkClick r:id="rId2" tooltip="&quot;Нажмите для предварительного просмотра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82089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необходима семья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25000" lnSpcReduction="20000"/>
          </a:bodyPr>
          <a:lstStyle/>
          <a:p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Психология человека такова, что один он не может, ему обязательно нужны близкие люди, которые любят его и которых любит он.</a:t>
            </a:r>
          </a:p>
          <a:p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При образовании новой пары, духовная составляющая находится на первом месте, так как два человека влюблены, им нравится проводить время друг с другом, делиться своими мыслями и переживаниями. В таком союзе человек получает любовь, понимание, поддержку, без которой жить в обществе тяжело.</a:t>
            </a:r>
          </a:p>
          <a:p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Эмоциональная составляющая семьи общества состоит из чувств. У одних преобладают любовь и взаимопонимание, у других главенствуют негативные эмоции – упреки, обиды, злость и прочее.</a:t>
            </a:r>
          </a:p>
          <a:p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Считается, что все союзы проходят разные этапы своего существования – влюбленность, притирку, этап терпимости. Зрелые пары, прожившие много лет вместе, и пережившие все этапы приходят к настоящей любви. Многие распадаются на этапах притирки, когда возникает много конфликтов.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Высказывания о семье великих людей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Любовь, к, основа, родителям, добродетелей, всех.</a:t>
            </a:r>
          </a:p>
          <a:p>
            <a:r>
              <a:rPr lang="ru-RU" sz="3600" dirty="0" smtClean="0"/>
              <a:t>Нет, святее, и, любви, бескорыстнее, ничего, матери.</a:t>
            </a:r>
          </a:p>
          <a:p>
            <a:r>
              <a:rPr lang="ru-RU" sz="3600" dirty="0" smtClean="0"/>
              <a:t>Счастлив, у, тот, себя, кто, счастлив, дома.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04088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Высказывания великих людей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Любовь к родителям – основа всех добродетелей. (Цицерон)</a:t>
            </a:r>
          </a:p>
          <a:p>
            <a:r>
              <a:rPr lang="ru-RU" sz="3600" dirty="0" smtClean="0"/>
              <a:t>Нет ничего святее и бескорыстнее любви матери.  (В.Г. Белинский)</a:t>
            </a:r>
          </a:p>
          <a:p>
            <a:r>
              <a:rPr lang="ru-RU" sz="3600" dirty="0" smtClean="0"/>
              <a:t>Счастлив тот, кто счастлив у себя дома.  (Л.Н.Толстой)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05800" cy="42484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Традиции</a:t>
            </a:r>
            <a:r>
              <a:rPr lang="ru-RU" sz="4000" dirty="0" smtClean="0">
                <a:solidFill>
                  <a:schemeClr val="tx1"/>
                </a:solidFill>
              </a:rPr>
              <a:t> -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передача духовных ценностей от поколения к поколению; на традиции основана культурная жизнь.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Семейные традиции</a:t>
            </a:r>
            <a:r>
              <a:rPr lang="ru-RU" sz="4000" dirty="0" smtClean="0"/>
              <a:t>- </a:t>
            </a:r>
            <a:r>
              <a:rPr lang="ru-RU" sz="2400" dirty="0" smtClean="0">
                <a:solidFill>
                  <a:schemeClr val="tx1"/>
                </a:solidFill>
              </a:rPr>
              <a:t>это  обычные принятые в семье нормы, манеры поведения. Скорее всего, это те привычные стандарты поведения, которые ребенок понесет с собой в свою будущую семью, и передаст уже своим детям.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Что дают семейные традиции 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Во-первых, они способствуют гармоничному развитию ребенка. Ведь традиции предполагают многократное повторение каких-то действий, а, значит, стабильность. Кроме того, традиции помогают детям увидеть в родителях не просто строгих воспитателей, но и друзей, с которыми интересно вместе проводить время.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-Во-вторых, для взрослых семейные традиции дают ощущение единства со своей родней, сближают, укрепляют чувства. Ведь зачастую это моменты приятного совместного времяпрепровождения с самыми близкими, когда можно расслабиться, быть собой и радоваться жизни.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-В третьих семейные традиции – это не обязательно что-то грандиозное и масштабное. Даже скромные еженедельные ритуалы, которые заведены в том или ином союзе, можно считать традицией. Например, уборка по субботам, совместный завтрак в воскресенье утром или просмотр вместе с детьми мультфильмов по пятницам.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305800" cy="8640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Виды семейных традиций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Совместные празднования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В большинстве домов в России  по общепринятым праздникам  собирается за богато накрытым столом большой круг родственников и близких друзей, чтобы поздравить именинника или проводить уходящий год.</a:t>
            </a:r>
          </a:p>
          <a:p>
            <a:endParaRPr lang="ru-RU" dirty="0"/>
          </a:p>
        </p:txBody>
      </p:sp>
      <p:pic>
        <p:nvPicPr>
          <p:cNvPr id="1026" name="Picture 2" descr="C:\Users\Lenovo\Desktop\IMG-20190918-WA00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2045494"/>
            <a:ext cx="5111750" cy="3833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607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 Семья и семейные традиции» </vt:lpstr>
      <vt:lpstr>   «Семья – это самое важное, что есть в мире. Если у вас нет семьи, считайте, что у вас нет ничего. Семья – это самые прочные узы всей вашей жизни. Джонни Депп </vt:lpstr>
      <vt:lpstr>Для чего необходима семья</vt:lpstr>
      <vt:lpstr>Высказывания о семье великих людей</vt:lpstr>
      <vt:lpstr>Высказывания великих людей</vt:lpstr>
      <vt:lpstr>Традиции - передача духовных ценностей от поколения к поколению; на традиции основана культурная жизнь. Семейные традиции- это  обычные принятые в семье нормы, манеры поведения. Скорее всего, это те привычные стандарты поведения, которые ребенок понесет с собой в свою будущую семью, и передаст уже своим детям. </vt:lpstr>
      <vt:lpstr>Что дают семейные традиции ?</vt:lpstr>
      <vt:lpstr> Виды семейных традиций</vt:lpstr>
      <vt:lpstr>Совместные празднования</vt:lpstr>
      <vt:lpstr>Совместная встреча важных событий в жизни</vt:lpstr>
      <vt:lpstr>Семейный совет</vt:lpstr>
      <vt:lpstr>Совместные путешествия</vt:lpstr>
      <vt:lpstr>Совместное посещение разных мероприятий</vt:lpstr>
      <vt:lpstr>Фотографии на память</vt:lpstr>
      <vt:lpstr>Семейные  традиции –это интересно и здорово. Не пренебрегайте ими, ведь они сплачивают семью, помогают ей стать единым целым</vt:lpstr>
      <vt:lpstr>«Любите  свою семью , проводите с ней больше время вместе и будьте  счастливы!»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Семья и семейные традиции»</dc:title>
  <dc:creator>Lenovo</dc:creator>
  <cp:lastModifiedBy>Lenovo</cp:lastModifiedBy>
  <cp:revision>25</cp:revision>
  <dcterms:created xsi:type="dcterms:W3CDTF">2019-10-01T09:36:08Z</dcterms:created>
  <dcterms:modified xsi:type="dcterms:W3CDTF">2022-11-27T12:29:16Z</dcterms:modified>
</cp:coreProperties>
</file>