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7030A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6;&#1090;&#1086;&#1083;&#1086;&#1082;%20&#1083;&#1077;&#1076;&#1103;&#1085;&#1086;&#1081;%20(&#1050;&#1072;&#1088;&#1072;&#1086;&#1082;&#1077;)%20&#1059;%20&#1083;&#1077;&#1089;&#1072;%20&#1085;&#1072;%20&#1086;&#1087;&#1091;&#1096;&#1082;&#1077;%20&#1078;&#1080;&#1083;&#1072;%20&#1079;&#1080;&#1084;&#1072;%20&#1074;%20&#1080;&#1079;&#1073;&#1091;&#1096;&#1082;&#1077;.mp4" TargetMode="External"/><Relationship Id="rId2" Type="http://schemas.openxmlformats.org/officeDocument/2006/relationships/hyperlink" Target="file:///G:\&#1042;&#1053;&#1045;&#1059;&#1088;&#1086;&#1095;&#1082;&#1072;\&#1057;&#1102;&#1088;&#1087;&#1088;&#1080;&#1079;%20&#1074;%20&#1084;&#1077;&#1096;&#1082;&#1077;%2028.12.16\(&#1050;&#1072;&#1088;&#1072;&#1086;&#1082;&#1077;)%20&#1048;&#1079;%20&#1052;&#1060;%20&#1047;&#1080;&#1084;&#1072;%20&#1074;%20&#1055;&#1088;&#1086;&#1089;&#1090;&#1086;&#1082;&#1074;&#1072;&#1096;&#1080;&#1085;&#1086;%20-%20&#1050;&#1072;&#1073;&#1099;%20&#1085;&#1077;%20&#1073;&#1099;&#1083;&#1086;%20&#1079;&#1080;&#1084;&#1099;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&#1050;&#1040;&#1056;&#1040;&#1054;&#1050;&#1045;%20&#1076;&#1083;&#1103;%20&#1044;&#1045;&#1058;&#1045;&#1049;%20%20&#1053;&#1086;&#1074;&#1086;&#1075;&#1086;&#1076;&#1085;&#1080;&#1077;%20&#1048;&#1075;&#1088;&#1091;&#1096;&#1082;&#1080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file:///G:\&#1042;&#1053;&#1045;&#1059;&#1088;&#1086;&#1095;&#1082;&#1072;\&#1057;&#1102;&#1088;&#1087;&#1088;&#1080;&#1079;%20&#1074;%20&#1084;&#1077;&#1096;&#1082;&#1077;%2028.12.16\&#1060;&#1083;&#1101;&#1096;&#1084;&#1086;&#1073;%20&#1053;&#1086;&#1074;&#1099;&#1081;%20&#1075;&#1086;&#1076;%202016-17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dpol4.ru/img/picture/Feb/10/00c552526739e80c7801284ed939c33b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000528" cy="5753847"/>
          </a:xfrm>
          <a:prstGeom prst="rect">
            <a:avLst/>
          </a:prstGeom>
          <a:noFill/>
        </p:spPr>
      </p:pic>
      <p:pic>
        <p:nvPicPr>
          <p:cNvPr id="6146" name="Picture 2" descr="http://photoshopia.ru/usergallery/data/786/medium/PNG_9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34153">
            <a:off x="5881320" y="4771964"/>
            <a:ext cx="3118967" cy="23392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958166" cy="217171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Новогодний сюрприз в мешке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857628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Автор: М.С. </a:t>
            </a:r>
            <a:r>
              <a:rPr lang="ru-RU" dirty="0" err="1" smtClean="0"/>
              <a:t>Букша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классный руководитель </a:t>
            </a:r>
            <a:r>
              <a:rPr lang="ru-RU" dirty="0" smtClean="0"/>
              <a:t>7А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607220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Екатеринбург, </a:t>
            </a:r>
            <a:r>
              <a:rPr lang="ru-RU" dirty="0" smtClean="0">
                <a:solidFill>
                  <a:srgbClr val="7030A0"/>
                </a:solidFill>
              </a:rPr>
              <a:t>2022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Конкурс: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«Телеграмма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Деду Морозу»</a:t>
            </a:r>
            <a:endParaRPr lang="ru-RU" sz="44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ttp://photoshopia.ru/usergallery/data/786/medium/PNG_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74086">
            <a:off x="-2452394" y="-1166396"/>
            <a:ext cx="11998829" cy="899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600200"/>
            <a:ext cx="6615130" cy="4525963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Конкурс: «Прочитай стихотворение»</a:t>
            </a:r>
            <a:endParaRPr lang="ru-RU" sz="4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    В этом конкурсе вам </a:t>
            </a:r>
            <a:br>
              <a:rPr lang="ru-RU" dirty="0" smtClean="0"/>
            </a:br>
            <a:r>
              <a:rPr lang="ru-RU" dirty="0" smtClean="0"/>
              <a:t>нужно прочитать </a:t>
            </a:r>
            <a:br>
              <a:rPr lang="ru-RU" dirty="0" smtClean="0"/>
            </a:br>
            <a:r>
              <a:rPr lang="ru-RU" dirty="0" smtClean="0"/>
              <a:t>новогоднее стихотворение </a:t>
            </a:r>
            <a:br>
              <a:rPr lang="ru-RU" dirty="0" smtClean="0"/>
            </a:br>
            <a:r>
              <a:rPr lang="ru-RU" dirty="0" smtClean="0"/>
              <a:t>определенным образом. </a:t>
            </a:r>
          </a:p>
          <a:p>
            <a:endParaRPr lang="ru-RU" dirty="0"/>
          </a:p>
        </p:txBody>
      </p:sp>
      <p:pic>
        <p:nvPicPr>
          <p:cNvPr id="5122" name="Picture 2" descr="http://www.playcast.ru/uploads/2015/12/14/163213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71827">
            <a:off x="1176614" y="26331"/>
            <a:ext cx="7819393" cy="7929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Конкурс «Новогодняя песня»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             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        </a:t>
            </a:r>
            <a:r>
              <a:rPr lang="ru-RU" sz="4400" b="1" dirty="0" smtClean="0">
                <a:solidFill>
                  <a:srgbClr val="FFFF00"/>
                </a:solidFill>
                <a:hlinkClick r:id="rId2" action="ppaction://hlinkfile"/>
              </a:rPr>
              <a:t>1 </a:t>
            </a:r>
            <a:r>
              <a:rPr lang="ru-RU" sz="4400" b="1" dirty="0" smtClean="0">
                <a:solidFill>
                  <a:srgbClr val="FFFF00"/>
                </a:solidFill>
              </a:rPr>
              <a:t> 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                            </a:t>
            </a:r>
            <a:r>
              <a:rPr lang="ru-RU" sz="4400" b="1" dirty="0" smtClean="0">
                <a:solidFill>
                  <a:srgbClr val="FFFF00"/>
                </a:solidFill>
                <a:hlinkClick r:id="rId3" action="ppaction://hlinkfile"/>
              </a:rPr>
              <a:t>2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                                                   </a:t>
            </a:r>
            <a:r>
              <a:rPr lang="ru-RU" sz="4400" b="1" dirty="0" smtClean="0">
                <a:solidFill>
                  <a:srgbClr val="FFFF00"/>
                </a:solidFill>
                <a:hlinkClick r:id="rId4" action="ppaction://hlinkfile"/>
              </a:rPr>
              <a:t>3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img-fotki.yandex.ru/get/9508/47407354.d89/0_1585a9_af8dfc8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500306"/>
            <a:ext cx="2466975" cy="2857500"/>
          </a:xfrm>
          <a:prstGeom prst="rect">
            <a:avLst/>
          </a:prstGeom>
          <a:noFill/>
        </p:spPr>
      </p:pic>
      <p:pic>
        <p:nvPicPr>
          <p:cNvPr id="7" name="Picture 2" descr="http://img-fotki.yandex.ru/get/9508/47407354.d89/0_1585a9_af8dfc8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071810"/>
            <a:ext cx="2466975" cy="2857500"/>
          </a:xfrm>
          <a:prstGeom prst="rect">
            <a:avLst/>
          </a:prstGeom>
          <a:noFill/>
        </p:spPr>
      </p:pic>
      <p:pic>
        <p:nvPicPr>
          <p:cNvPr id="8" name="Picture 2" descr="http://img-fotki.yandex.ru/get/9508/47407354.d89/0_1585a9_af8dfc8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500438"/>
            <a:ext cx="24669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357430"/>
            <a:ext cx="5400684" cy="398304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Игра: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«Новогодняя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Репка»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3076" name="Picture 4" descr="http://img0.liveinternet.ru/images/attach/c/2/70/26/70026872_1296490384_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90371">
            <a:off x="1857356" y="379980"/>
            <a:ext cx="4714908" cy="5992220"/>
          </a:xfrm>
          <a:prstGeom prst="rect">
            <a:avLst/>
          </a:prstGeom>
          <a:noFill/>
        </p:spPr>
      </p:pic>
      <p:pic>
        <p:nvPicPr>
          <p:cNvPr id="6" name="Picture 2" descr="http://photoshopia.ru/usergallery/data/786/medium/PNG_9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74086">
            <a:off x="-2516613" y="-1729654"/>
            <a:ext cx="13257677" cy="9445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L 2.5E-6 -0.12717 C 2.5E-6 -0.18428 0.07795 -0.25433 0.14149 -0.25433 L 0.28316 -0.25433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Новогодний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err="1" smtClean="0">
                <a:solidFill>
                  <a:srgbClr val="FFFF00"/>
                </a:solidFill>
              </a:rPr>
              <a:t>флешмоб</a:t>
            </a:r>
            <a:r>
              <a:rPr lang="ru-RU" sz="4400" b="1" dirty="0" smtClean="0">
                <a:solidFill>
                  <a:srgbClr val="FFFF00"/>
                </a:solidFill>
                <a:hlinkClick r:id="rId2" action="ppaction://hlinkfile"/>
              </a:rPr>
              <a:t>…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test184.artwell.ru/upload/userfiles/e46/e46eb7a97b64f03638c4c657d585195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74" y="-714404"/>
            <a:ext cx="5143536" cy="728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1.liveinternet.ru/images/attach/c/2/66/238/66238079_1289014269_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2714620"/>
            <a:ext cx="4071966" cy="43789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48</Words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Новогодний сюрприз в мешке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 сюрприз в мешке</dc:title>
  <dc:creator>user</dc:creator>
  <cp:lastModifiedBy>user</cp:lastModifiedBy>
  <cp:revision>18</cp:revision>
  <dcterms:created xsi:type="dcterms:W3CDTF">2016-12-27T16:39:58Z</dcterms:created>
  <dcterms:modified xsi:type="dcterms:W3CDTF">2022-11-27T16:37:59Z</dcterms:modified>
</cp:coreProperties>
</file>